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81" r:id="rId4"/>
    <p:sldId id="278" r:id="rId5"/>
    <p:sldId id="286" r:id="rId6"/>
    <p:sldId id="285" r:id="rId7"/>
    <p:sldId id="283" r:id="rId8"/>
    <p:sldId id="284" r:id="rId9"/>
    <p:sldId id="291" r:id="rId10"/>
    <p:sldId id="302" r:id="rId11"/>
    <p:sldId id="292" r:id="rId12"/>
    <p:sldId id="290" r:id="rId13"/>
    <p:sldId id="303" r:id="rId14"/>
    <p:sldId id="293" r:id="rId15"/>
    <p:sldId id="301" r:id="rId16"/>
    <p:sldId id="295" r:id="rId17"/>
    <p:sldId id="294" r:id="rId18"/>
    <p:sldId id="296" r:id="rId19"/>
    <p:sldId id="297" r:id="rId20"/>
    <p:sldId id="298" r:id="rId21"/>
    <p:sldId id="299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76" autoAdjust="0"/>
    <p:restoredTop sz="84480" autoAdjust="0"/>
  </p:normalViewPr>
  <p:slideViewPr>
    <p:cSldViewPr>
      <p:cViewPr>
        <p:scale>
          <a:sx n="50" d="100"/>
          <a:sy n="50" d="100"/>
        </p:scale>
        <p:origin x="-242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ECF6F-6C7D-4B19-A235-26D8F5D2A90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F3FE2D3-886A-40D5-B038-28FC354AE636}">
      <dgm:prSet phldrT="[Text]"/>
      <dgm:spPr/>
      <dgm:t>
        <a:bodyPr/>
        <a:lstStyle/>
        <a:p>
          <a:r>
            <a:rPr lang="fr-FR" dirty="0" err="1" smtClean="0"/>
            <a:t>Organisers</a:t>
          </a:r>
          <a:endParaRPr lang="fr-FR" dirty="0" smtClean="0"/>
        </a:p>
      </dgm:t>
    </dgm:pt>
    <dgm:pt modelId="{7BDB4BDF-651E-4630-8F6B-E79E2E1839CB}" type="parTrans" cxnId="{07B8CD4B-61C3-4EA3-8492-2C67BC11AF2A}">
      <dgm:prSet/>
      <dgm:spPr/>
      <dgm:t>
        <a:bodyPr/>
        <a:lstStyle/>
        <a:p>
          <a:endParaRPr lang="en-AU"/>
        </a:p>
      </dgm:t>
    </dgm:pt>
    <dgm:pt modelId="{BD1B6C7C-9FD3-4E38-BDF7-FFEA548502D1}" type="sibTrans" cxnId="{07B8CD4B-61C3-4EA3-8492-2C67BC11AF2A}">
      <dgm:prSet/>
      <dgm:spPr/>
      <dgm:t>
        <a:bodyPr/>
        <a:lstStyle/>
        <a:p>
          <a:r>
            <a:rPr lang="fr-FR" dirty="0" smtClean="0"/>
            <a:t>Bayside &amp; SCV</a:t>
          </a:r>
          <a:endParaRPr lang="en-AU" dirty="0"/>
        </a:p>
      </dgm:t>
    </dgm:pt>
    <dgm:pt modelId="{8D2041ED-6D16-4476-A771-88F3F7D5A74D}">
      <dgm:prSet phldrT="[Text]"/>
      <dgm:spPr/>
      <dgm:t>
        <a:bodyPr/>
        <a:lstStyle/>
        <a:p>
          <a:r>
            <a:rPr lang="fr-FR" dirty="0" smtClean="0"/>
            <a:t>Head route setters</a:t>
          </a:r>
          <a:endParaRPr lang="en-AU" dirty="0"/>
        </a:p>
      </dgm:t>
    </dgm:pt>
    <dgm:pt modelId="{45EFBDFE-6D33-44A5-AD57-11DBA4D117D6}" type="parTrans" cxnId="{0BCBA635-7456-4A45-B459-AFB7E89CFD40}">
      <dgm:prSet/>
      <dgm:spPr/>
      <dgm:t>
        <a:bodyPr/>
        <a:lstStyle/>
        <a:p>
          <a:endParaRPr lang="en-AU"/>
        </a:p>
      </dgm:t>
    </dgm:pt>
    <dgm:pt modelId="{6ECEBEE3-B795-4956-A927-E47711B38D87}" type="sibTrans" cxnId="{0BCBA635-7456-4A45-B459-AFB7E89CFD40}">
      <dgm:prSet/>
      <dgm:spPr/>
      <dgm:t>
        <a:bodyPr/>
        <a:lstStyle/>
        <a:p>
          <a:r>
            <a:rPr lang="fr-FR" dirty="0" smtClean="0"/>
            <a:t>James</a:t>
          </a:r>
          <a:endParaRPr lang="en-AU" dirty="0"/>
        </a:p>
      </dgm:t>
    </dgm:pt>
    <dgm:pt modelId="{7302D11A-76E3-48CC-8DD8-3B0311829886}">
      <dgm:prSet phldrT="[Text]"/>
      <dgm:spPr/>
      <dgm:t>
        <a:bodyPr/>
        <a:lstStyle/>
        <a:p>
          <a:r>
            <a:rPr lang="fr-FR" dirty="0" smtClean="0"/>
            <a:t>Setters + maintenance</a:t>
          </a:r>
          <a:endParaRPr lang="en-AU" dirty="0"/>
        </a:p>
      </dgm:t>
    </dgm:pt>
    <dgm:pt modelId="{5C1AE5EF-E5E4-498C-9F6E-F4429631FF69}" type="parTrans" cxnId="{A02B8403-6550-4137-9266-368E2E7AF4D7}">
      <dgm:prSet/>
      <dgm:spPr/>
      <dgm:t>
        <a:bodyPr/>
        <a:lstStyle/>
        <a:p>
          <a:endParaRPr lang="en-AU"/>
        </a:p>
      </dgm:t>
    </dgm:pt>
    <dgm:pt modelId="{7D2E1C5E-3547-4AAC-9C56-E66230B3C652}" type="sibTrans" cxnId="{A02B8403-6550-4137-9266-368E2E7AF4D7}">
      <dgm:prSet custT="1"/>
      <dgm:spPr/>
      <dgm:t>
        <a:bodyPr/>
        <a:lstStyle/>
        <a:p>
          <a:r>
            <a:rPr lang="fr-FR" sz="1400" dirty="0" smtClean="0"/>
            <a:t>Will, Josh, Tommy, Spencer</a:t>
          </a:r>
          <a:endParaRPr lang="en-AU" sz="1400" dirty="0"/>
        </a:p>
      </dgm:t>
    </dgm:pt>
    <dgm:pt modelId="{3F26332B-1909-4634-9DE2-89F29E85CD7E}">
      <dgm:prSet phldrT="[Text]"/>
      <dgm:spPr/>
      <dgm:t>
        <a:bodyPr/>
        <a:lstStyle/>
        <a:p>
          <a:r>
            <a:rPr lang="fr-FR" dirty="0" err="1" smtClean="0"/>
            <a:t>Judges</a:t>
          </a:r>
          <a:endParaRPr lang="en-AU" dirty="0"/>
        </a:p>
      </dgm:t>
    </dgm:pt>
    <dgm:pt modelId="{F1D0775F-9BDF-477F-8C5D-A6C851D83E2C}" type="parTrans" cxnId="{CDB1C4F1-1C7B-4114-90A2-D3891D58E503}">
      <dgm:prSet/>
      <dgm:spPr/>
      <dgm:t>
        <a:bodyPr/>
        <a:lstStyle/>
        <a:p>
          <a:endParaRPr lang="en-AU"/>
        </a:p>
      </dgm:t>
    </dgm:pt>
    <dgm:pt modelId="{AF6C6E59-7F3A-4785-8405-F7154839F90B}" type="sibTrans" cxnId="{CDB1C4F1-1C7B-4114-90A2-D3891D58E503}">
      <dgm:prSet/>
      <dgm:spPr/>
      <dgm:t>
        <a:bodyPr/>
        <a:lstStyle/>
        <a:p>
          <a:r>
            <a:rPr lang="fr-FR" dirty="0" smtClean="0"/>
            <a:t>…</a:t>
          </a:r>
          <a:endParaRPr lang="en-AU" dirty="0"/>
        </a:p>
      </dgm:t>
    </dgm:pt>
    <dgm:pt modelId="{19400A7C-C3AE-46A2-8282-44C7DB15797B}">
      <dgm:prSet phldrT="[Text]"/>
      <dgm:spPr/>
      <dgm:t>
        <a:bodyPr/>
        <a:lstStyle/>
        <a:p>
          <a:r>
            <a:rPr lang="fr-FR" dirty="0" smtClean="0"/>
            <a:t>Isolation Stewards</a:t>
          </a:r>
          <a:endParaRPr lang="en-AU" dirty="0"/>
        </a:p>
      </dgm:t>
    </dgm:pt>
    <dgm:pt modelId="{72D73F16-8E6C-4251-A79E-1ABD092808FA}" type="parTrans" cxnId="{E3EB4512-D413-49BB-9304-64B44E5EB1C3}">
      <dgm:prSet/>
      <dgm:spPr/>
      <dgm:t>
        <a:bodyPr/>
        <a:lstStyle/>
        <a:p>
          <a:endParaRPr lang="en-AU"/>
        </a:p>
      </dgm:t>
    </dgm:pt>
    <dgm:pt modelId="{51D6786B-36DD-48D5-A6ED-D38ACD6C4482}" type="sibTrans" cxnId="{E3EB4512-D413-49BB-9304-64B44E5EB1C3}">
      <dgm:prSet/>
      <dgm:spPr/>
      <dgm:t>
        <a:bodyPr/>
        <a:lstStyle/>
        <a:p>
          <a:r>
            <a:rPr lang="fr-FR" dirty="0" smtClean="0"/>
            <a:t>…</a:t>
          </a:r>
          <a:endParaRPr lang="en-AU" dirty="0"/>
        </a:p>
      </dgm:t>
    </dgm:pt>
    <dgm:pt modelId="{CB242952-F4A8-4764-AA11-45E9C370D5F4}">
      <dgm:prSet phldrT="[Text]"/>
      <dgm:spPr/>
      <dgm:t>
        <a:bodyPr/>
        <a:lstStyle/>
        <a:p>
          <a:r>
            <a:rPr lang="fr-FR" dirty="0" smtClean="0"/>
            <a:t>Head </a:t>
          </a:r>
          <a:r>
            <a:rPr lang="fr-FR" dirty="0" err="1" smtClean="0"/>
            <a:t>judge</a:t>
          </a:r>
          <a:r>
            <a:rPr lang="fr-FR" dirty="0" smtClean="0"/>
            <a:t> </a:t>
          </a:r>
          <a:endParaRPr lang="en-AU" dirty="0"/>
        </a:p>
      </dgm:t>
    </dgm:pt>
    <dgm:pt modelId="{166FBA24-9BE7-49FC-936E-EE6F781EEC81}" type="parTrans" cxnId="{D463372E-8BF4-4695-9970-42A07273B79D}">
      <dgm:prSet/>
      <dgm:spPr/>
      <dgm:t>
        <a:bodyPr/>
        <a:lstStyle/>
        <a:p>
          <a:endParaRPr lang="en-AU"/>
        </a:p>
      </dgm:t>
    </dgm:pt>
    <dgm:pt modelId="{A6188E0C-1912-4967-A257-329A22A5F1BC}" type="sibTrans" cxnId="{D463372E-8BF4-4695-9970-42A07273B79D}">
      <dgm:prSet/>
      <dgm:spPr/>
      <dgm:t>
        <a:bodyPr/>
        <a:lstStyle/>
        <a:p>
          <a:r>
            <a:rPr lang="fr-FR" dirty="0" smtClean="0"/>
            <a:t>Roisin</a:t>
          </a:r>
          <a:endParaRPr lang="en-AU" dirty="0"/>
        </a:p>
      </dgm:t>
    </dgm:pt>
    <dgm:pt modelId="{6DB3E3D7-E2B6-4B44-A26F-624E50507819}">
      <dgm:prSet phldrT="[Text]"/>
      <dgm:spPr/>
      <dgm:t>
        <a:bodyPr/>
        <a:lstStyle/>
        <a:p>
          <a:r>
            <a:rPr lang="fr-FR" dirty="0" smtClean="0"/>
            <a:t>Jury </a:t>
          </a:r>
          <a:r>
            <a:rPr lang="fr-FR" dirty="0" err="1" smtClean="0"/>
            <a:t>President</a:t>
          </a:r>
          <a:endParaRPr lang="fr-FR" dirty="0" smtClean="0"/>
        </a:p>
      </dgm:t>
    </dgm:pt>
    <dgm:pt modelId="{7C2E2BDB-E05A-4667-9E27-E9480A39CEC8}" type="parTrans" cxnId="{D6A62C5E-7956-4861-B990-05DF15C26900}">
      <dgm:prSet/>
      <dgm:spPr/>
      <dgm:t>
        <a:bodyPr/>
        <a:lstStyle/>
        <a:p>
          <a:endParaRPr lang="en-AU"/>
        </a:p>
      </dgm:t>
    </dgm:pt>
    <dgm:pt modelId="{6BF56D13-475B-4357-9284-092712EB9063}" type="sibTrans" cxnId="{D6A62C5E-7956-4861-B990-05DF15C26900}">
      <dgm:prSet/>
      <dgm:spPr/>
      <dgm:t>
        <a:bodyPr/>
        <a:lstStyle/>
        <a:p>
          <a:r>
            <a:rPr lang="fr-FR" dirty="0" smtClean="0"/>
            <a:t>Will</a:t>
          </a:r>
          <a:endParaRPr lang="en-AU" dirty="0"/>
        </a:p>
      </dgm:t>
    </dgm:pt>
    <dgm:pt modelId="{9AE4ABB7-FC3E-4E08-AD8A-EA874D1FCB23}">
      <dgm:prSet phldrT="[Text]"/>
      <dgm:spPr/>
      <dgm:t>
        <a:bodyPr/>
        <a:lstStyle/>
        <a:p>
          <a:r>
            <a:rPr lang="fr-FR" dirty="0" smtClean="0"/>
            <a:t>Belayer </a:t>
          </a:r>
          <a:r>
            <a:rPr lang="fr-FR" dirty="0" err="1" smtClean="0"/>
            <a:t>Coordinator</a:t>
          </a:r>
          <a:endParaRPr lang="en-AU" dirty="0"/>
        </a:p>
      </dgm:t>
    </dgm:pt>
    <dgm:pt modelId="{F8FE0725-F902-4844-A2A8-F3E20AB869E9}" type="parTrans" cxnId="{C555E290-4B6F-48CB-9183-AC0EC758D610}">
      <dgm:prSet/>
      <dgm:spPr/>
      <dgm:t>
        <a:bodyPr/>
        <a:lstStyle/>
        <a:p>
          <a:endParaRPr lang="en-AU"/>
        </a:p>
      </dgm:t>
    </dgm:pt>
    <dgm:pt modelId="{AE4122B6-8D3E-4CCD-9FB2-916FCD60ECA8}" type="sibTrans" cxnId="{C555E290-4B6F-48CB-9183-AC0EC758D610}">
      <dgm:prSet/>
      <dgm:spPr/>
      <dgm:t>
        <a:bodyPr/>
        <a:lstStyle/>
        <a:p>
          <a:r>
            <a:rPr lang="fr-FR" dirty="0" smtClean="0"/>
            <a:t>Roisin</a:t>
          </a:r>
          <a:endParaRPr lang="en-AU" dirty="0"/>
        </a:p>
      </dgm:t>
    </dgm:pt>
    <dgm:pt modelId="{6D0397F0-7F21-46F9-A340-8B527745D05E}">
      <dgm:prSet phldrT="[Text]"/>
      <dgm:spPr/>
      <dgm:t>
        <a:bodyPr/>
        <a:lstStyle/>
        <a:p>
          <a:r>
            <a:rPr lang="fr-FR" dirty="0" err="1" smtClean="0"/>
            <a:t>Belayers</a:t>
          </a:r>
          <a:endParaRPr lang="en-AU" dirty="0"/>
        </a:p>
      </dgm:t>
    </dgm:pt>
    <dgm:pt modelId="{23492D3D-58D4-409C-95AB-E23BA019A4CD}" type="parTrans" cxnId="{98398FDF-EE50-44AB-968E-BEA059EA38FD}">
      <dgm:prSet/>
      <dgm:spPr/>
      <dgm:t>
        <a:bodyPr/>
        <a:lstStyle/>
        <a:p>
          <a:endParaRPr lang="en-AU"/>
        </a:p>
      </dgm:t>
    </dgm:pt>
    <dgm:pt modelId="{646A6F01-B181-4554-BFAF-2167FCFC29CF}" type="sibTrans" cxnId="{98398FDF-EE50-44AB-968E-BEA059EA38FD}">
      <dgm:prSet/>
      <dgm:spPr/>
      <dgm:t>
        <a:bodyPr/>
        <a:lstStyle/>
        <a:p>
          <a:r>
            <a:rPr lang="fr-FR" dirty="0" smtClean="0"/>
            <a:t>…</a:t>
          </a:r>
          <a:endParaRPr lang="en-AU" dirty="0"/>
        </a:p>
      </dgm:t>
    </dgm:pt>
    <dgm:pt modelId="{D354E7E8-DFB9-4AA6-9900-82A995DF746A}" type="pres">
      <dgm:prSet presAssocID="{AE9ECF6F-6C7D-4B19-A235-26D8F5D2A9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0B240054-DBCD-4AC0-958E-AED5FF2C665A}" type="pres">
      <dgm:prSet presAssocID="{3F3FE2D3-886A-40D5-B038-28FC354AE636}" presName="hierRoot1" presStyleCnt="0">
        <dgm:presLayoutVars>
          <dgm:hierBranch val="init"/>
        </dgm:presLayoutVars>
      </dgm:prSet>
      <dgm:spPr/>
    </dgm:pt>
    <dgm:pt modelId="{A5040CDB-BBF4-494A-A7D2-A7B1BAAC8A04}" type="pres">
      <dgm:prSet presAssocID="{3F3FE2D3-886A-40D5-B038-28FC354AE636}" presName="rootComposite1" presStyleCnt="0"/>
      <dgm:spPr/>
    </dgm:pt>
    <dgm:pt modelId="{8F84C8FB-FE22-4FA9-AD69-0CF9DEC73D42}" type="pres">
      <dgm:prSet presAssocID="{3F3FE2D3-886A-40D5-B038-28FC354AE636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CD4A3C13-0E6A-4D33-BB25-7928ECC84DB0}" type="pres">
      <dgm:prSet presAssocID="{3F3FE2D3-886A-40D5-B038-28FC354AE636}" presName="titleText1" presStyleLbl="fgAcc0" presStyleIdx="0" presStyleCnt="2" custLinFactNeighborX="1672" custLinFactNeighborY="3462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9FD45385-89EA-4007-B9B0-084C09E640F8}" type="pres">
      <dgm:prSet presAssocID="{3F3FE2D3-886A-40D5-B038-28FC354AE636}" presName="rootConnector1" presStyleLbl="node1" presStyleIdx="0" presStyleCnt="7"/>
      <dgm:spPr/>
      <dgm:t>
        <a:bodyPr/>
        <a:lstStyle/>
        <a:p>
          <a:endParaRPr lang="en-AU"/>
        </a:p>
      </dgm:t>
    </dgm:pt>
    <dgm:pt modelId="{453CEDD1-5D51-490E-8C65-1EECA7642759}" type="pres">
      <dgm:prSet presAssocID="{3F3FE2D3-886A-40D5-B038-28FC354AE636}" presName="hierChild2" presStyleCnt="0"/>
      <dgm:spPr/>
    </dgm:pt>
    <dgm:pt modelId="{5ACBDCAB-B626-4E1C-A28F-4C4C6A1E871A}" type="pres">
      <dgm:prSet presAssocID="{3F3FE2D3-886A-40D5-B038-28FC354AE636}" presName="hierChild3" presStyleCnt="0"/>
      <dgm:spPr/>
    </dgm:pt>
    <dgm:pt modelId="{1B6D0BE4-847D-4627-98D2-50A4713C5754}" type="pres">
      <dgm:prSet presAssocID="{6DB3E3D7-E2B6-4B44-A26F-624E50507819}" presName="hierRoot1" presStyleCnt="0">
        <dgm:presLayoutVars>
          <dgm:hierBranch val="init"/>
        </dgm:presLayoutVars>
      </dgm:prSet>
      <dgm:spPr/>
    </dgm:pt>
    <dgm:pt modelId="{CA8E4F7D-0FBC-4595-A8EB-C8EA521099FB}" type="pres">
      <dgm:prSet presAssocID="{6DB3E3D7-E2B6-4B44-A26F-624E50507819}" presName="rootComposite1" presStyleCnt="0"/>
      <dgm:spPr/>
    </dgm:pt>
    <dgm:pt modelId="{B19E2A51-31AE-4DDC-AB63-08B8577F4C36}" type="pres">
      <dgm:prSet presAssocID="{6DB3E3D7-E2B6-4B44-A26F-624E50507819}" presName="rootText1" presStyleLbl="node0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DD32202E-6BB2-4E70-ACA7-11B544FF6F3F}" type="pres">
      <dgm:prSet presAssocID="{6DB3E3D7-E2B6-4B44-A26F-624E50507819}" presName="titleText1" presStyleLbl="fgAcc0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3C796833-6D99-4CF4-8E1B-490350F19561}" type="pres">
      <dgm:prSet presAssocID="{6DB3E3D7-E2B6-4B44-A26F-624E50507819}" presName="rootConnector1" presStyleLbl="node1" presStyleIdx="0" presStyleCnt="7"/>
      <dgm:spPr/>
      <dgm:t>
        <a:bodyPr/>
        <a:lstStyle/>
        <a:p>
          <a:endParaRPr lang="en-AU"/>
        </a:p>
      </dgm:t>
    </dgm:pt>
    <dgm:pt modelId="{D49EF6EA-332F-4438-82AF-7BF0F2906742}" type="pres">
      <dgm:prSet presAssocID="{6DB3E3D7-E2B6-4B44-A26F-624E50507819}" presName="hierChild2" presStyleCnt="0"/>
      <dgm:spPr/>
    </dgm:pt>
    <dgm:pt modelId="{98A757A5-BDF6-415D-9C11-A08D1E3E374D}" type="pres">
      <dgm:prSet presAssocID="{45EFBDFE-6D33-44A5-AD57-11DBA4D117D6}" presName="Name37" presStyleLbl="parChTrans1D2" presStyleIdx="0" presStyleCnt="3"/>
      <dgm:spPr/>
      <dgm:t>
        <a:bodyPr/>
        <a:lstStyle/>
        <a:p>
          <a:endParaRPr lang="en-AU"/>
        </a:p>
      </dgm:t>
    </dgm:pt>
    <dgm:pt modelId="{7426D278-8B9D-409E-BA8F-4478E06964AA}" type="pres">
      <dgm:prSet presAssocID="{8D2041ED-6D16-4476-A771-88F3F7D5A74D}" presName="hierRoot2" presStyleCnt="0">
        <dgm:presLayoutVars>
          <dgm:hierBranch val="init"/>
        </dgm:presLayoutVars>
      </dgm:prSet>
      <dgm:spPr/>
    </dgm:pt>
    <dgm:pt modelId="{BA37F8D6-14EF-4F30-9198-1C0A0060DF31}" type="pres">
      <dgm:prSet presAssocID="{8D2041ED-6D16-4476-A771-88F3F7D5A74D}" presName="rootComposite" presStyleCnt="0"/>
      <dgm:spPr/>
    </dgm:pt>
    <dgm:pt modelId="{A744C423-55A6-4FE7-A86F-53EA01790CF8}" type="pres">
      <dgm:prSet presAssocID="{8D2041ED-6D16-4476-A771-88F3F7D5A74D}" presName="rootText" presStyleLbl="node1" presStyleIdx="0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A29BBC2D-5D23-42DF-A9FD-C2696BD8A092}" type="pres">
      <dgm:prSet presAssocID="{8D2041ED-6D16-4476-A771-88F3F7D5A74D}" presName="titleText2" presStyleLbl="fgAcc1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C1CA60EC-69A8-4B8A-919A-9711431C6F2C}" type="pres">
      <dgm:prSet presAssocID="{8D2041ED-6D16-4476-A771-88F3F7D5A74D}" presName="rootConnector" presStyleLbl="node2" presStyleIdx="0" presStyleCnt="0"/>
      <dgm:spPr/>
      <dgm:t>
        <a:bodyPr/>
        <a:lstStyle/>
        <a:p>
          <a:endParaRPr lang="en-AU"/>
        </a:p>
      </dgm:t>
    </dgm:pt>
    <dgm:pt modelId="{2CC2E9F7-3F6A-447E-B139-1013B9ED8991}" type="pres">
      <dgm:prSet presAssocID="{8D2041ED-6D16-4476-A771-88F3F7D5A74D}" presName="hierChild4" presStyleCnt="0"/>
      <dgm:spPr/>
    </dgm:pt>
    <dgm:pt modelId="{90693A97-EC1C-4743-A03E-337041E25C21}" type="pres">
      <dgm:prSet presAssocID="{5C1AE5EF-E5E4-498C-9F6E-F4429631FF69}" presName="Name37" presStyleLbl="parChTrans1D3" presStyleIdx="0" presStyleCnt="4"/>
      <dgm:spPr/>
      <dgm:t>
        <a:bodyPr/>
        <a:lstStyle/>
        <a:p>
          <a:endParaRPr lang="en-AU"/>
        </a:p>
      </dgm:t>
    </dgm:pt>
    <dgm:pt modelId="{198300D2-D44E-41E0-BA45-2BACF2785FC6}" type="pres">
      <dgm:prSet presAssocID="{7302D11A-76E3-48CC-8DD8-3B0311829886}" presName="hierRoot2" presStyleCnt="0">
        <dgm:presLayoutVars>
          <dgm:hierBranch val="init"/>
        </dgm:presLayoutVars>
      </dgm:prSet>
      <dgm:spPr/>
    </dgm:pt>
    <dgm:pt modelId="{5B9EAA9A-87C7-480A-803F-9745B59D5AEF}" type="pres">
      <dgm:prSet presAssocID="{7302D11A-76E3-48CC-8DD8-3B0311829886}" presName="rootComposite" presStyleCnt="0"/>
      <dgm:spPr/>
    </dgm:pt>
    <dgm:pt modelId="{58BBD5A7-0C81-4DB4-B6B4-E98315701149}" type="pres">
      <dgm:prSet presAssocID="{7302D11A-76E3-48CC-8DD8-3B0311829886}" presName="rootText" presStyleLbl="node1" presStyleIdx="1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387954DD-E4EB-4596-A740-1931F72C475F}" type="pres">
      <dgm:prSet presAssocID="{7302D11A-76E3-48CC-8DD8-3B0311829886}" presName="titleText2" presStyleLbl="fgAcc1" presStyleIdx="1" presStyleCnt="7" custAng="10800000" custFlipVert="1" custScaleX="178804" custScaleY="92743" custLinFactNeighborX="833" custLinFactNeighborY="1520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17CCF980-5CB5-4586-981D-0985021996AB}" type="pres">
      <dgm:prSet presAssocID="{7302D11A-76E3-48CC-8DD8-3B0311829886}" presName="rootConnector" presStyleLbl="node3" presStyleIdx="0" presStyleCnt="0"/>
      <dgm:spPr/>
      <dgm:t>
        <a:bodyPr/>
        <a:lstStyle/>
        <a:p>
          <a:endParaRPr lang="en-AU"/>
        </a:p>
      </dgm:t>
    </dgm:pt>
    <dgm:pt modelId="{E6CC366C-4ED1-441F-AE51-E7E2347F2B63}" type="pres">
      <dgm:prSet presAssocID="{7302D11A-76E3-48CC-8DD8-3B0311829886}" presName="hierChild4" presStyleCnt="0"/>
      <dgm:spPr/>
    </dgm:pt>
    <dgm:pt modelId="{1F29F00B-FBB3-48C8-A48F-997C903A1CAD}" type="pres">
      <dgm:prSet presAssocID="{7302D11A-76E3-48CC-8DD8-3B0311829886}" presName="hierChild5" presStyleCnt="0"/>
      <dgm:spPr/>
    </dgm:pt>
    <dgm:pt modelId="{6FDCE25C-7321-4FE2-BF37-8EDDCBCBD105}" type="pres">
      <dgm:prSet presAssocID="{8D2041ED-6D16-4476-A771-88F3F7D5A74D}" presName="hierChild5" presStyleCnt="0"/>
      <dgm:spPr/>
    </dgm:pt>
    <dgm:pt modelId="{93E31D89-97D9-4A04-AA64-D339D33A345C}" type="pres">
      <dgm:prSet presAssocID="{166FBA24-9BE7-49FC-936E-EE6F781EEC81}" presName="Name37" presStyleLbl="parChTrans1D2" presStyleIdx="1" presStyleCnt="3"/>
      <dgm:spPr/>
      <dgm:t>
        <a:bodyPr/>
        <a:lstStyle/>
        <a:p>
          <a:endParaRPr lang="en-AU"/>
        </a:p>
      </dgm:t>
    </dgm:pt>
    <dgm:pt modelId="{B6354791-F505-44FC-BFE5-9C671099F606}" type="pres">
      <dgm:prSet presAssocID="{CB242952-F4A8-4764-AA11-45E9C370D5F4}" presName="hierRoot2" presStyleCnt="0">
        <dgm:presLayoutVars>
          <dgm:hierBranch val="init"/>
        </dgm:presLayoutVars>
      </dgm:prSet>
      <dgm:spPr/>
    </dgm:pt>
    <dgm:pt modelId="{63421F93-7676-4652-A44F-1A16C3493CDB}" type="pres">
      <dgm:prSet presAssocID="{CB242952-F4A8-4764-AA11-45E9C370D5F4}" presName="rootComposite" presStyleCnt="0"/>
      <dgm:spPr/>
    </dgm:pt>
    <dgm:pt modelId="{9940E6B5-BE88-4BAC-90CD-6213A84CAD06}" type="pres">
      <dgm:prSet presAssocID="{CB242952-F4A8-4764-AA11-45E9C370D5F4}" presName="rootText" presStyleLbl="node1" presStyleIdx="2" presStyleCnt="7" custLinFactNeighborX="-2870" custLinFactNeighborY="-7372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47C035BE-EECD-42E2-ADAF-D36BB1BE05D6}" type="pres">
      <dgm:prSet presAssocID="{CB242952-F4A8-4764-AA11-45E9C370D5F4}" presName="titleText2" presStyleLbl="fgAcc1" presStyleIdx="2" presStyleCnt="7" custLinFactNeighborX="-46900" custLinFactNeighborY="-3310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EA976CD0-89B8-4588-A6A6-EEF567760FC0}" type="pres">
      <dgm:prSet presAssocID="{CB242952-F4A8-4764-AA11-45E9C370D5F4}" presName="rootConnector" presStyleLbl="node2" presStyleIdx="0" presStyleCnt="0"/>
      <dgm:spPr/>
      <dgm:t>
        <a:bodyPr/>
        <a:lstStyle/>
        <a:p>
          <a:endParaRPr lang="en-AU"/>
        </a:p>
      </dgm:t>
    </dgm:pt>
    <dgm:pt modelId="{D0ABA64F-798F-4A0D-8753-9EF71275408C}" type="pres">
      <dgm:prSet presAssocID="{CB242952-F4A8-4764-AA11-45E9C370D5F4}" presName="hierChild4" presStyleCnt="0"/>
      <dgm:spPr/>
    </dgm:pt>
    <dgm:pt modelId="{223F9A68-0DC7-49E3-89A5-977CCEE6CB9B}" type="pres">
      <dgm:prSet presAssocID="{F1D0775F-9BDF-477F-8C5D-A6C851D83E2C}" presName="Name37" presStyleLbl="parChTrans1D3" presStyleIdx="1" presStyleCnt="4"/>
      <dgm:spPr/>
      <dgm:t>
        <a:bodyPr/>
        <a:lstStyle/>
        <a:p>
          <a:endParaRPr lang="en-AU"/>
        </a:p>
      </dgm:t>
    </dgm:pt>
    <dgm:pt modelId="{3A5BE203-7EBF-47A8-8F72-14A0784724CF}" type="pres">
      <dgm:prSet presAssocID="{3F26332B-1909-4634-9DE2-89F29E85CD7E}" presName="hierRoot2" presStyleCnt="0">
        <dgm:presLayoutVars>
          <dgm:hierBranch val="init"/>
        </dgm:presLayoutVars>
      </dgm:prSet>
      <dgm:spPr/>
    </dgm:pt>
    <dgm:pt modelId="{248B7326-3D35-43D1-AFA2-2CB6DA5C40B5}" type="pres">
      <dgm:prSet presAssocID="{3F26332B-1909-4634-9DE2-89F29E85CD7E}" presName="rootComposite" presStyleCnt="0"/>
      <dgm:spPr/>
    </dgm:pt>
    <dgm:pt modelId="{BC0B4177-37E9-45B7-AE9D-7854A8DAE779}" type="pres">
      <dgm:prSet presAssocID="{3F26332B-1909-4634-9DE2-89F29E85CD7E}" presName="rootText" presStyleLbl="node1" presStyleIdx="3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26EE5A9B-C86B-4A93-B0C8-8D4C1A6009AE}" type="pres">
      <dgm:prSet presAssocID="{3F26332B-1909-4634-9DE2-89F29E85CD7E}" presName="titleText2" presStyleLbl="fgAcc1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568AA8EF-984A-4819-B91A-271364401B84}" type="pres">
      <dgm:prSet presAssocID="{3F26332B-1909-4634-9DE2-89F29E85CD7E}" presName="rootConnector" presStyleLbl="node3" presStyleIdx="0" presStyleCnt="0"/>
      <dgm:spPr/>
      <dgm:t>
        <a:bodyPr/>
        <a:lstStyle/>
        <a:p>
          <a:endParaRPr lang="en-AU"/>
        </a:p>
      </dgm:t>
    </dgm:pt>
    <dgm:pt modelId="{F15B1841-8DBF-4207-9E02-7B3D1E45F689}" type="pres">
      <dgm:prSet presAssocID="{3F26332B-1909-4634-9DE2-89F29E85CD7E}" presName="hierChild4" presStyleCnt="0"/>
      <dgm:spPr/>
    </dgm:pt>
    <dgm:pt modelId="{666B4E5E-24AD-4A94-B0A2-C967DFB53339}" type="pres">
      <dgm:prSet presAssocID="{3F26332B-1909-4634-9DE2-89F29E85CD7E}" presName="hierChild5" presStyleCnt="0"/>
      <dgm:spPr/>
    </dgm:pt>
    <dgm:pt modelId="{1EE1D098-90E7-4409-80BB-CB78C1EC8784}" type="pres">
      <dgm:prSet presAssocID="{72D73F16-8E6C-4251-A79E-1ABD092808FA}" presName="Name37" presStyleLbl="parChTrans1D3" presStyleIdx="2" presStyleCnt="4"/>
      <dgm:spPr/>
      <dgm:t>
        <a:bodyPr/>
        <a:lstStyle/>
        <a:p>
          <a:endParaRPr lang="en-AU"/>
        </a:p>
      </dgm:t>
    </dgm:pt>
    <dgm:pt modelId="{6834E182-A26A-4E13-A1A8-B1684458AE99}" type="pres">
      <dgm:prSet presAssocID="{19400A7C-C3AE-46A2-8282-44C7DB15797B}" presName="hierRoot2" presStyleCnt="0">
        <dgm:presLayoutVars>
          <dgm:hierBranch val="init"/>
        </dgm:presLayoutVars>
      </dgm:prSet>
      <dgm:spPr/>
    </dgm:pt>
    <dgm:pt modelId="{C6A9720B-0F21-40F5-BAAC-3C794DF499F9}" type="pres">
      <dgm:prSet presAssocID="{19400A7C-C3AE-46A2-8282-44C7DB15797B}" presName="rootComposite" presStyleCnt="0"/>
      <dgm:spPr/>
    </dgm:pt>
    <dgm:pt modelId="{61E335EE-7DBD-4CF5-9E06-4D099616BF47}" type="pres">
      <dgm:prSet presAssocID="{19400A7C-C3AE-46A2-8282-44C7DB15797B}" presName="rootText" presStyleLbl="node1" presStyleIdx="4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D71F20F8-7DEB-491C-953D-0E0EC373C424}" type="pres">
      <dgm:prSet presAssocID="{19400A7C-C3AE-46A2-8282-44C7DB15797B}" presName="titleText2" presStyleLbl="fgAcc1" presStyleIdx="4" presStyleCnt="7" custLinFactNeighborX="-579" custLinFactNeighborY="11016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DD77E090-B106-4B61-8293-0AAB22049E38}" type="pres">
      <dgm:prSet presAssocID="{19400A7C-C3AE-46A2-8282-44C7DB15797B}" presName="rootConnector" presStyleLbl="node3" presStyleIdx="0" presStyleCnt="0"/>
      <dgm:spPr/>
      <dgm:t>
        <a:bodyPr/>
        <a:lstStyle/>
        <a:p>
          <a:endParaRPr lang="en-AU"/>
        </a:p>
      </dgm:t>
    </dgm:pt>
    <dgm:pt modelId="{08D71B21-B73D-4AF5-9C9C-9C6CAE436DB6}" type="pres">
      <dgm:prSet presAssocID="{19400A7C-C3AE-46A2-8282-44C7DB15797B}" presName="hierChild4" presStyleCnt="0"/>
      <dgm:spPr/>
    </dgm:pt>
    <dgm:pt modelId="{77FE2A55-C655-4DC0-8C09-249C1E19284C}" type="pres">
      <dgm:prSet presAssocID="{19400A7C-C3AE-46A2-8282-44C7DB15797B}" presName="hierChild5" presStyleCnt="0"/>
      <dgm:spPr/>
    </dgm:pt>
    <dgm:pt modelId="{2D7FEDC7-3008-4B12-82AA-FE4105AA289D}" type="pres">
      <dgm:prSet presAssocID="{CB242952-F4A8-4764-AA11-45E9C370D5F4}" presName="hierChild5" presStyleCnt="0"/>
      <dgm:spPr/>
    </dgm:pt>
    <dgm:pt modelId="{991917BB-B085-4C34-9B12-CF1D854AAA47}" type="pres">
      <dgm:prSet presAssocID="{F8FE0725-F902-4844-A2A8-F3E20AB869E9}" presName="Name37" presStyleLbl="parChTrans1D2" presStyleIdx="2" presStyleCnt="3"/>
      <dgm:spPr/>
      <dgm:t>
        <a:bodyPr/>
        <a:lstStyle/>
        <a:p>
          <a:endParaRPr lang="en-AU"/>
        </a:p>
      </dgm:t>
    </dgm:pt>
    <dgm:pt modelId="{D0D05FF7-1D16-4A3B-8E9F-52CFEDD04549}" type="pres">
      <dgm:prSet presAssocID="{9AE4ABB7-FC3E-4E08-AD8A-EA874D1FCB23}" presName="hierRoot2" presStyleCnt="0">
        <dgm:presLayoutVars>
          <dgm:hierBranch val="init"/>
        </dgm:presLayoutVars>
      </dgm:prSet>
      <dgm:spPr/>
    </dgm:pt>
    <dgm:pt modelId="{F04A3A00-1863-4301-8440-743E092FA0C5}" type="pres">
      <dgm:prSet presAssocID="{9AE4ABB7-FC3E-4E08-AD8A-EA874D1FCB23}" presName="rootComposite" presStyleCnt="0"/>
      <dgm:spPr/>
    </dgm:pt>
    <dgm:pt modelId="{41186BEF-CDA7-4DA7-AFD3-4ADBA7F151A5}" type="pres">
      <dgm:prSet presAssocID="{9AE4ABB7-FC3E-4E08-AD8A-EA874D1FCB23}" presName="rootText" presStyleLbl="node1" presStyleIdx="5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C5C882D8-E4F4-4B3C-BB5E-CE140E313FC7}" type="pres">
      <dgm:prSet presAssocID="{9AE4ABB7-FC3E-4E08-AD8A-EA874D1FCB23}" presName="titleText2" presStyleLbl="fgAcc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67E3D262-F84E-4EA4-A6DF-7E8F44227750}" type="pres">
      <dgm:prSet presAssocID="{9AE4ABB7-FC3E-4E08-AD8A-EA874D1FCB23}" presName="rootConnector" presStyleLbl="node2" presStyleIdx="0" presStyleCnt="0"/>
      <dgm:spPr/>
      <dgm:t>
        <a:bodyPr/>
        <a:lstStyle/>
        <a:p>
          <a:endParaRPr lang="en-AU"/>
        </a:p>
      </dgm:t>
    </dgm:pt>
    <dgm:pt modelId="{0C7D596F-9142-4BD3-AD35-670BE7AE5769}" type="pres">
      <dgm:prSet presAssocID="{9AE4ABB7-FC3E-4E08-AD8A-EA874D1FCB23}" presName="hierChild4" presStyleCnt="0"/>
      <dgm:spPr/>
    </dgm:pt>
    <dgm:pt modelId="{545570D6-02C5-4B0B-B961-8E8004C38E2F}" type="pres">
      <dgm:prSet presAssocID="{23492D3D-58D4-409C-95AB-E23BA019A4CD}" presName="Name37" presStyleLbl="parChTrans1D3" presStyleIdx="3" presStyleCnt="4"/>
      <dgm:spPr/>
      <dgm:t>
        <a:bodyPr/>
        <a:lstStyle/>
        <a:p>
          <a:endParaRPr lang="en-AU"/>
        </a:p>
      </dgm:t>
    </dgm:pt>
    <dgm:pt modelId="{0BAA0F4C-C943-4B21-A428-8B2AB19C3364}" type="pres">
      <dgm:prSet presAssocID="{6D0397F0-7F21-46F9-A340-8B527745D05E}" presName="hierRoot2" presStyleCnt="0">
        <dgm:presLayoutVars>
          <dgm:hierBranch val="init"/>
        </dgm:presLayoutVars>
      </dgm:prSet>
      <dgm:spPr/>
    </dgm:pt>
    <dgm:pt modelId="{9EAFF5A9-EE9D-4D12-A46C-4E0B5FF95694}" type="pres">
      <dgm:prSet presAssocID="{6D0397F0-7F21-46F9-A340-8B527745D05E}" presName="rootComposite" presStyleCnt="0"/>
      <dgm:spPr/>
    </dgm:pt>
    <dgm:pt modelId="{1C8A0FB8-2DF1-4B5B-AB5C-BD89DB9BB3D2}" type="pres">
      <dgm:prSet presAssocID="{6D0397F0-7F21-46F9-A340-8B527745D05E}" presName="rootText" presStyleLbl="node1" presStyleIdx="6" presStyleCnt="7">
        <dgm:presLayoutVars>
          <dgm:chMax/>
          <dgm:chPref val="3"/>
        </dgm:presLayoutVars>
      </dgm:prSet>
      <dgm:spPr/>
      <dgm:t>
        <a:bodyPr/>
        <a:lstStyle/>
        <a:p>
          <a:endParaRPr lang="en-AU"/>
        </a:p>
      </dgm:t>
    </dgm:pt>
    <dgm:pt modelId="{2DFDAF68-0EB6-432D-A160-2F9D10B78D4B}" type="pres">
      <dgm:prSet presAssocID="{6D0397F0-7F21-46F9-A340-8B527745D05E}" presName="titleText2" presStyleLbl="fgAcc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  <dgm:pt modelId="{0C39D56A-487D-4594-80B5-1ABAA2BEDC4C}" type="pres">
      <dgm:prSet presAssocID="{6D0397F0-7F21-46F9-A340-8B527745D05E}" presName="rootConnector" presStyleLbl="node3" presStyleIdx="0" presStyleCnt="0"/>
      <dgm:spPr/>
      <dgm:t>
        <a:bodyPr/>
        <a:lstStyle/>
        <a:p>
          <a:endParaRPr lang="en-AU"/>
        </a:p>
      </dgm:t>
    </dgm:pt>
    <dgm:pt modelId="{560DA550-5CA8-439A-BBC8-8EA7919DCABD}" type="pres">
      <dgm:prSet presAssocID="{6D0397F0-7F21-46F9-A340-8B527745D05E}" presName="hierChild4" presStyleCnt="0"/>
      <dgm:spPr/>
    </dgm:pt>
    <dgm:pt modelId="{0023AEC8-08F9-4EA1-81C8-C3D4777399D8}" type="pres">
      <dgm:prSet presAssocID="{6D0397F0-7F21-46F9-A340-8B527745D05E}" presName="hierChild5" presStyleCnt="0"/>
      <dgm:spPr/>
    </dgm:pt>
    <dgm:pt modelId="{AB8BC85A-1E7F-4DA3-B151-1FFF3644ADE5}" type="pres">
      <dgm:prSet presAssocID="{9AE4ABB7-FC3E-4E08-AD8A-EA874D1FCB23}" presName="hierChild5" presStyleCnt="0"/>
      <dgm:spPr/>
    </dgm:pt>
    <dgm:pt modelId="{578C813F-35D1-4B1D-AC23-2B5CCDA4AD95}" type="pres">
      <dgm:prSet presAssocID="{6DB3E3D7-E2B6-4B44-A26F-624E50507819}" presName="hierChild3" presStyleCnt="0"/>
      <dgm:spPr/>
    </dgm:pt>
  </dgm:ptLst>
  <dgm:cxnLst>
    <dgm:cxn modelId="{72C1952C-B226-47E2-911A-0C1419DE48CA}" type="presOf" srcId="{BD1B6C7C-9FD3-4E38-BDF7-FFEA548502D1}" destId="{CD4A3C13-0E6A-4D33-BB25-7928ECC84DB0}" srcOrd="0" destOrd="0" presId="urn:microsoft.com/office/officeart/2008/layout/NameandTitleOrganizationalChart"/>
    <dgm:cxn modelId="{D6A62C5E-7956-4861-B990-05DF15C26900}" srcId="{AE9ECF6F-6C7D-4B19-A235-26D8F5D2A908}" destId="{6DB3E3D7-E2B6-4B44-A26F-624E50507819}" srcOrd="1" destOrd="0" parTransId="{7C2E2BDB-E05A-4667-9E27-E9480A39CEC8}" sibTransId="{6BF56D13-475B-4357-9284-092712EB9063}"/>
    <dgm:cxn modelId="{98398FDF-EE50-44AB-968E-BEA059EA38FD}" srcId="{9AE4ABB7-FC3E-4E08-AD8A-EA874D1FCB23}" destId="{6D0397F0-7F21-46F9-A340-8B527745D05E}" srcOrd="0" destOrd="0" parTransId="{23492D3D-58D4-409C-95AB-E23BA019A4CD}" sibTransId="{646A6F01-B181-4554-BFAF-2167FCFC29CF}"/>
    <dgm:cxn modelId="{0A300507-C023-404F-B6E3-07A89D77AB99}" type="presOf" srcId="{AF6C6E59-7F3A-4785-8405-F7154839F90B}" destId="{26EE5A9B-C86B-4A93-B0C8-8D4C1A6009AE}" srcOrd="0" destOrd="0" presId="urn:microsoft.com/office/officeart/2008/layout/NameandTitleOrganizationalChart"/>
    <dgm:cxn modelId="{566A61F4-F8A6-4349-9ECB-CC0DF62CC3DE}" type="presOf" srcId="{9AE4ABB7-FC3E-4E08-AD8A-EA874D1FCB23}" destId="{41186BEF-CDA7-4DA7-AFD3-4ADBA7F151A5}" srcOrd="0" destOrd="0" presId="urn:microsoft.com/office/officeart/2008/layout/NameandTitleOrganizationalChart"/>
    <dgm:cxn modelId="{17AB8BB3-72D0-445A-8A20-8F3302531E9F}" type="presOf" srcId="{45EFBDFE-6D33-44A5-AD57-11DBA4D117D6}" destId="{98A757A5-BDF6-415D-9C11-A08D1E3E374D}" srcOrd="0" destOrd="0" presId="urn:microsoft.com/office/officeart/2008/layout/NameandTitleOrganizationalChart"/>
    <dgm:cxn modelId="{C00A9EA4-B6B0-4788-A66F-E09968985F67}" type="presOf" srcId="{3F3FE2D3-886A-40D5-B038-28FC354AE636}" destId="{9FD45385-89EA-4007-B9B0-084C09E640F8}" srcOrd="1" destOrd="0" presId="urn:microsoft.com/office/officeart/2008/layout/NameandTitleOrganizationalChart"/>
    <dgm:cxn modelId="{CD2786C9-04C9-4A15-8354-C0755CAD2E81}" type="presOf" srcId="{5C1AE5EF-E5E4-498C-9F6E-F4429631FF69}" destId="{90693A97-EC1C-4743-A03E-337041E25C21}" srcOrd="0" destOrd="0" presId="urn:microsoft.com/office/officeart/2008/layout/NameandTitleOrganizationalChart"/>
    <dgm:cxn modelId="{FB45493B-0937-4D99-877D-F5C8AA40AB55}" type="presOf" srcId="{9AE4ABB7-FC3E-4E08-AD8A-EA874D1FCB23}" destId="{67E3D262-F84E-4EA4-A6DF-7E8F44227750}" srcOrd="1" destOrd="0" presId="urn:microsoft.com/office/officeart/2008/layout/NameandTitleOrganizationalChart"/>
    <dgm:cxn modelId="{98F2F651-5AAB-46F6-833C-74C8CCA8E9F6}" type="presOf" srcId="{166FBA24-9BE7-49FC-936E-EE6F781EEC81}" destId="{93E31D89-97D9-4A04-AA64-D339D33A345C}" srcOrd="0" destOrd="0" presId="urn:microsoft.com/office/officeart/2008/layout/NameandTitleOrganizationalChart"/>
    <dgm:cxn modelId="{C555E290-4B6F-48CB-9183-AC0EC758D610}" srcId="{6DB3E3D7-E2B6-4B44-A26F-624E50507819}" destId="{9AE4ABB7-FC3E-4E08-AD8A-EA874D1FCB23}" srcOrd="2" destOrd="0" parTransId="{F8FE0725-F902-4844-A2A8-F3E20AB869E9}" sibTransId="{AE4122B6-8D3E-4CCD-9FB2-916FCD60ECA8}"/>
    <dgm:cxn modelId="{07B8CD4B-61C3-4EA3-8492-2C67BC11AF2A}" srcId="{AE9ECF6F-6C7D-4B19-A235-26D8F5D2A908}" destId="{3F3FE2D3-886A-40D5-B038-28FC354AE636}" srcOrd="0" destOrd="0" parTransId="{7BDB4BDF-651E-4630-8F6B-E79E2E1839CB}" sibTransId="{BD1B6C7C-9FD3-4E38-BDF7-FFEA548502D1}"/>
    <dgm:cxn modelId="{C58BCFDD-E329-4797-BEB0-CCFE863F4EF1}" type="presOf" srcId="{19400A7C-C3AE-46A2-8282-44C7DB15797B}" destId="{61E335EE-7DBD-4CF5-9E06-4D099616BF47}" srcOrd="0" destOrd="0" presId="urn:microsoft.com/office/officeart/2008/layout/NameandTitleOrganizationalChart"/>
    <dgm:cxn modelId="{ACB3035A-6355-45A5-BBB0-446F155D7299}" type="presOf" srcId="{19400A7C-C3AE-46A2-8282-44C7DB15797B}" destId="{DD77E090-B106-4B61-8293-0AAB22049E38}" srcOrd="1" destOrd="0" presId="urn:microsoft.com/office/officeart/2008/layout/NameandTitleOrganizationalChart"/>
    <dgm:cxn modelId="{90C14EB7-4907-4672-B27B-840E03645D24}" type="presOf" srcId="{7D2E1C5E-3547-4AAC-9C56-E66230B3C652}" destId="{387954DD-E4EB-4596-A740-1931F72C475F}" srcOrd="0" destOrd="0" presId="urn:microsoft.com/office/officeart/2008/layout/NameandTitleOrganizationalChart"/>
    <dgm:cxn modelId="{B160DF79-41C0-4F5D-9C14-83D251417673}" type="presOf" srcId="{51D6786B-36DD-48D5-A6ED-D38ACD6C4482}" destId="{D71F20F8-7DEB-491C-953D-0E0EC373C424}" srcOrd="0" destOrd="0" presId="urn:microsoft.com/office/officeart/2008/layout/NameandTitleOrganizationalChart"/>
    <dgm:cxn modelId="{C49A0196-2A28-46A0-B047-65887A699463}" type="presOf" srcId="{6D0397F0-7F21-46F9-A340-8B527745D05E}" destId="{1C8A0FB8-2DF1-4B5B-AB5C-BD89DB9BB3D2}" srcOrd="0" destOrd="0" presId="urn:microsoft.com/office/officeart/2008/layout/NameandTitleOrganizationalChart"/>
    <dgm:cxn modelId="{CDB1C4F1-1C7B-4114-90A2-D3891D58E503}" srcId="{CB242952-F4A8-4764-AA11-45E9C370D5F4}" destId="{3F26332B-1909-4634-9DE2-89F29E85CD7E}" srcOrd="0" destOrd="0" parTransId="{F1D0775F-9BDF-477F-8C5D-A6C851D83E2C}" sibTransId="{AF6C6E59-7F3A-4785-8405-F7154839F90B}"/>
    <dgm:cxn modelId="{0EDC742D-2892-4E6E-B244-3B4257B03FC3}" type="presOf" srcId="{F8FE0725-F902-4844-A2A8-F3E20AB869E9}" destId="{991917BB-B085-4C34-9B12-CF1D854AAA47}" srcOrd="0" destOrd="0" presId="urn:microsoft.com/office/officeart/2008/layout/NameandTitleOrganizationalChart"/>
    <dgm:cxn modelId="{3AA63DA8-AA1F-422A-A169-BD6344F652B6}" type="presOf" srcId="{23492D3D-58D4-409C-95AB-E23BA019A4CD}" destId="{545570D6-02C5-4B0B-B961-8E8004C38E2F}" srcOrd="0" destOrd="0" presId="urn:microsoft.com/office/officeart/2008/layout/NameandTitleOrganizationalChart"/>
    <dgm:cxn modelId="{5A740D6A-59B4-4B06-8E4F-83F0FBE71191}" type="presOf" srcId="{F1D0775F-9BDF-477F-8C5D-A6C851D83E2C}" destId="{223F9A68-0DC7-49E3-89A5-977CCEE6CB9B}" srcOrd="0" destOrd="0" presId="urn:microsoft.com/office/officeart/2008/layout/NameandTitleOrganizationalChart"/>
    <dgm:cxn modelId="{6678CF0E-27CC-48F7-8D9F-BD371D97B710}" type="presOf" srcId="{6DB3E3D7-E2B6-4B44-A26F-624E50507819}" destId="{3C796833-6D99-4CF4-8E1B-490350F19561}" srcOrd="1" destOrd="0" presId="urn:microsoft.com/office/officeart/2008/layout/NameandTitleOrganizationalChart"/>
    <dgm:cxn modelId="{ECAE5EF1-4063-48BA-A475-9C08A5E1487F}" type="presOf" srcId="{6DB3E3D7-E2B6-4B44-A26F-624E50507819}" destId="{B19E2A51-31AE-4DDC-AB63-08B8577F4C36}" srcOrd="0" destOrd="0" presId="urn:microsoft.com/office/officeart/2008/layout/NameandTitleOrganizationalChart"/>
    <dgm:cxn modelId="{4DDC8766-D2E1-4077-B388-B6BFA105D9EC}" type="presOf" srcId="{8D2041ED-6D16-4476-A771-88F3F7D5A74D}" destId="{A744C423-55A6-4FE7-A86F-53EA01790CF8}" srcOrd="0" destOrd="0" presId="urn:microsoft.com/office/officeart/2008/layout/NameandTitleOrganizationalChart"/>
    <dgm:cxn modelId="{5B67AADC-1217-437D-98A3-8CBDB2EDF234}" type="presOf" srcId="{AE9ECF6F-6C7D-4B19-A235-26D8F5D2A908}" destId="{D354E7E8-DFB9-4AA6-9900-82A995DF746A}" srcOrd="0" destOrd="0" presId="urn:microsoft.com/office/officeart/2008/layout/NameandTitleOrganizationalChart"/>
    <dgm:cxn modelId="{B1C754D6-2CF0-4E2E-86DA-9D2E7A71A936}" type="presOf" srcId="{CB242952-F4A8-4764-AA11-45E9C370D5F4}" destId="{9940E6B5-BE88-4BAC-90CD-6213A84CAD06}" srcOrd="0" destOrd="0" presId="urn:microsoft.com/office/officeart/2008/layout/NameandTitleOrganizationalChart"/>
    <dgm:cxn modelId="{E13D4E6C-88D3-455D-A990-F61EA1F00F68}" type="presOf" srcId="{AE4122B6-8D3E-4CCD-9FB2-916FCD60ECA8}" destId="{C5C882D8-E4F4-4B3C-BB5E-CE140E313FC7}" srcOrd="0" destOrd="0" presId="urn:microsoft.com/office/officeart/2008/layout/NameandTitleOrganizationalChart"/>
    <dgm:cxn modelId="{D463372E-8BF4-4695-9970-42A07273B79D}" srcId="{6DB3E3D7-E2B6-4B44-A26F-624E50507819}" destId="{CB242952-F4A8-4764-AA11-45E9C370D5F4}" srcOrd="1" destOrd="0" parTransId="{166FBA24-9BE7-49FC-936E-EE6F781EEC81}" sibTransId="{A6188E0C-1912-4967-A257-329A22A5F1BC}"/>
    <dgm:cxn modelId="{367AAC40-2B20-4AA2-9D6C-1E70D62FC558}" type="presOf" srcId="{3F26332B-1909-4634-9DE2-89F29E85CD7E}" destId="{BC0B4177-37E9-45B7-AE9D-7854A8DAE779}" srcOrd="0" destOrd="0" presId="urn:microsoft.com/office/officeart/2008/layout/NameandTitleOrganizationalChart"/>
    <dgm:cxn modelId="{4B027637-E3FB-42B9-90C8-3314494C66F0}" type="presOf" srcId="{6BF56D13-475B-4357-9284-092712EB9063}" destId="{DD32202E-6BB2-4E70-ACA7-11B544FF6F3F}" srcOrd="0" destOrd="0" presId="urn:microsoft.com/office/officeart/2008/layout/NameandTitleOrganizationalChart"/>
    <dgm:cxn modelId="{C5D99A7D-D4F5-4085-B1EC-C0BC506EB179}" type="presOf" srcId="{6ECEBEE3-B795-4956-A927-E47711B38D87}" destId="{A29BBC2D-5D23-42DF-A9FD-C2696BD8A092}" srcOrd="0" destOrd="0" presId="urn:microsoft.com/office/officeart/2008/layout/NameandTitleOrganizationalChart"/>
    <dgm:cxn modelId="{0BCBA635-7456-4A45-B459-AFB7E89CFD40}" srcId="{6DB3E3D7-E2B6-4B44-A26F-624E50507819}" destId="{8D2041ED-6D16-4476-A771-88F3F7D5A74D}" srcOrd="0" destOrd="0" parTransId="{45EFBDFE-6D33-44A5-AD57-11DBA4D117D6}" sibTransId="{6ECEBEE3-B795-4956-A927-E47711B38D87}"/>
    <dgm:cxn modelId="{92E7F077-9092-4CBC-BE5D-ACA75D739D74}" type="presOf" srcId="{6D0397F0-7F21-46F9-A340-8B527745D05E}" destId="{0C39D56A-487D-4594-80B5-1ABAA2BEDC4C}" srcOrd="1" destOrd="0" presId="urn:microsoft.com/office/officeart/2008/layout/NameandTitleOrganizationalChart"/>
    <dgm:cxn modelId="{27F63FE0-533D-4930-92E5-F9D9CD939741}" type="presOf" srcId="{7302D11A-76E3-48CC-8DD8-3B0311829886}" destId="{17CCF980-5CB5-4586-981D-0985021996AB}" srcOrd="1" destOrd="0" presId="urn:microsoft.com/office/officeart/2008/layout/NameandTitleOrganizationalChart"/>
    <dgm:cxn modelId="{344BF514-16DB-4EC7-A05C-21934772F034}" type="presOf" srcId="{72D73F16-8E6C-4251-A79E-1ABD092808FA}" destId="{1EE1D098-90E7-4409-80BB-CB78C1EC8784}" srcOrd="0" destOrd="0" presId="urn:microsoft.com/office/officeart/2008/layout/NameandTitleOrganizationalChart"/>
    <dgm:cxn modelId="{D4E06869-0A61-4D77-B2EB-F95717D0757C}" type="presOf" srcId="{A6188E0C-1912-4967-A257-329A22A5F1BC}" destId="{47C035BE-EECD-42E2-ADAF-D36BB1BE05D6}" srcOrd="0" destOrd="0" presId="urn:microsoft.com/office/officeart/2008/layout/NameandTitleOrganizationalChart"/>
    <dgm:cxn modelId="{584752DF-C2B2-40FF-B1FE-69559BA94893}" type="presOf" srcId="{646A6F01-B181-4554-BFAF-2167FCFC29CF}" destId="{2DFDAF68-0EB6-432D-A160-2F9D10B78D4B}" srcOrd="0" destOrd="0" presId="urn:microsoft.com/office/officeart/2008/layout/NameandTitleOrganizationalChart"/>
    <dgm:cxn modelId="{6A7039CD-CDCA-40B0-88D5-1A97430FF89A}" type="presOf" srcId="{7302D11A-76E3-48CC-8DD8-3B0311829886}" destId="{58BBD5A7-0C81-4DB4-B6B4-E98315701149}" srcOrd="0" destOrd="0" presId="urn:microsoft.com/office/officeart/2008/layout/NameandTitleOrganizationalChart"/>
    <dgm:cxn modelId="{A02B8403-6550-4137-9266-368E2E7AF4D7}" srcId="{8D2041ED-6D16-4476-A771-88F3F7D5A74D}" destId="{7302D11A-76E3-48CC-8DD8-3B0311829886}" srcOrd="0" destOrd="0" parTransId="{5C1AE5EF-E5E4-498C-9F6E-F4429631FF69}" sibTransId="{7D2E1C5E-3547-4AAC-9C56-E66230B3C652}"/>
    <dgm:cxn modelId="{E3EB4512-D413-49BB-9304-64B44E5EB1C3}" srcId="{CB242952-F4A8-4764-AA11-45E9C370D5F4}" destId="{19400A7C-C3AE-46A2-8282-44C7DB15797B}" srcOrd="1" destOrd="0" parTransId="{72D73F16-8E6C-4251-A79E-1ABD092808FA}" sibTransId="{51D6786B-36DD-48D5-A6ED-D38ACD6C4482}"/>
    <dgm:cxn modelId="{AFEFF46B-7BBD-41AD-9D66-6990808A5D2D}" type="presOf" srcId="{8D2041ED-6D16-4476-A771-88F3F7D5A74D}" destId="{C1CA60EC-69A8-4B8A-919A-9711431C6F2C}" srcOrd="1" destOrd="0" presId="urn:microsoft.com/office/officeart/2008/layout/NameandTitleOrganizationalChart"/>
    <dgm:cxn modelId="{44AED460-1DA7-4384-A0CC-ACB1B47E74C9}" type="presOf" srcId="{3F26332B-1909-4634-9DE2-89F29E85CD7E}" destId="{568AA8EF-984A-4819-B91A-271364401B84}" srcOrd="1" destOrd="0" presId="urn:microsoft.com/office/officeart/2008/layout/NameandTitleOrganizationalChart"/>
    <dgm:cxn modelId="{8B70EA46-5190-4D0A-ADF6-E3F7AADB1AFC}" type="presOf" srcId="{3F3FE2D3-886A-40D5-B038-28FC354AE636}" destId="{8F84C8FB-FE22-4FA9-AD69-0CF9DEC73D42}" srcOrd="0" destOrd="0" presId="urn:microsoft.com/office/officeart/2008/layout/NameandTitleOrganizationalChart"/>
    <dgm:cxn modelId="{11C66E21-800F-409C-961F-DC117F2678C4}" type="presOf" srcId="{CB242952-F4A8-4764-AA11-45E9C370D5F4}" destId="{EA976CD0-89B8-4588-A6A6-EEF567760FC0}" srcOrd="1" destOrd="0" presId="urn:microsoft.com/office/officeart/2008/layout/NameandTitleOrganizationalChart"/>
    <dgm:cxn modelId="{46F0DD61-E642-41E9-90FE-2B58B1770488}" type="presParOf" srcId="{D354E7E8-DFB9-4AA6-9900-82A995DF746A}" destId="{0B240054-DBCD-4AC0-958E-AED5FF2C665A}" srcOrd="0" destOrd="0" presId="urn:microsoft.com/office/officeart/2008/layout/NameandTitleOrganizationalChart"/>
    <dgm:cxn modelId="{6CDC8321-2250-4B3B-82F7-89069B62BEB1}" type="presParOf" srcId="{0B240054-DBCD-4AC0-958E-AED5FF2C665A}" destId="{A5040CDB-BBF4-494A-A7D2-A7B1BAAC8A04}" srcOrd="0" destOrd="0" presId="urn:microsoft.com/office/officeart/2008/layout/NameandTitleOrganizationalChart"/>
    <dgm:cxn modelId="{E4BB0E8A-3A16-4431-98B7-0012F3610A67}" type="presParOf" srcId="{A5040CDB-BBF4-494A-A7D2-A7B1BAAC8A04}" destId="{8F84C8FB-FE22-4FA9-AD69-0CF9DEC73D42}" srcOrd="0" destOrd="0" presId="urn:microsoft.com/office/officeart/2008/layout/NameandTitleOrganizationalChart"/>
    <dgm:cxn modelId="{BC776E45-9080-44DC-93A4-49689CE6B1B6}" type="presParOf" srcId="{A5040CDB-BBF4-494A-A7D2-A7B1BAAC8A04}" destId="{CD4A3C13-0E6A-4D33-BB25-7928ECC84DB0}" srcOrd="1" destOrd="0" presId="urn:microsoft.com/office/officeart/2008/layout/NameandTitleOrganizationalChart"/>
    <dgm:cxn modelId="{84FB0E28-26EA-4E18-A781-988EC04BB005}" type="presParOf" srcId="{A5040CDB-BBF4-494A-A7D2-A7B1BAAC8A04}" destId="{9FD45385-89EA-4007-B9B0-084C09E640F8}" srcOrd="2" destOrd="0" presId="urn:microsoft.com/office/officeart/2008/layout/NameandTitleOrganizationalChart"/>
    <dgm:cxn modelId="{9C921474-5832-41A2-8202-A0F700B2155F}" type="presParOf" srcId="{0B240054-DBCD-4AC0-958E-AED5FF2C665A}" destId="{453CEDD1-5D51-490E-8C65-1EECA7642759}" srcOrd="1" destOrd="0" presId="urn:microsoft.com/office/officeart/2008/layout/NameandTitleOrganizationalChart"/>
    <dgm:cxn modelId="{103DD561-DC70-4DFE-8A96-A998D7F00FF4}" type="presParOf" srcId="{0B240054-DBCD-4AC0-958E-AED5FF2C665A}" destId="{5ACBDCAB-B626-4E1C-A28F-4C4C6A1E871A}" srcOrd="2" destOrd="0" presId="urn:microsoft.com/office/officeart/2008/layout/NameandTitleOrganizationalChart"/>
    <dgm:cxn modelId="{052B6C0D-B00F-474C-9474-69E6389FDC9E}" type="presParOf" srcId="{D354E7E8-DFB9-4AA6-9900-82A995DF746A}" destId="{1B6D0BE4-847D-4627-98D2-50A4713C5754}" srcOrd="1" destOrd="0" presId="urn:microsoft.com/office/officeart/2008/layout/NameandTitleOrganizationalChart"/>
    <dgm:cxn modelId="{B5D06433-C422-4A91-B81C-528386F4FBE5}" type="presParOf" srcId="{1B6D0BE4-847D-4627-98D2-50A4713C5754}" destId="{CA8E4F7D-0FBC-4595-A8EB-C8EA521099FB}" srcOrd="0" destOrd="0" presId="urn:microsoft.com/office/officeart/2008/layout/NameandTitleOrganizationalChart"/>
    <dgm:cxn modelId="{580FB695-7DD8-43B6-A904-F05646997F61}" type="presParOf" srcId="{CA8E4F7D-0FBC-4595-A8EB-C8EA521099FB}" destId="{B19E2A51-31AE-4DDC-AB63-08B8577F4C36}" srcOrd="0" destOrd="0" presId="urn:microsoft.com/office/officeart/2008/layout/NameandTitleOrganizationalChart"/>
    <dgm:cxn modelId="{12F16320-9ADB-4D51-B43F-CD49357977CC}" type="presParOf" srcId="{CA8E4F7D-0FBC-4595-A8EB-C8EA521099FB}" destId="{DD32202E-6BB2-4E70-ACA7-11B544FF6F3F}" srcOrd="1" destOrd="0" presId="urn:microsoft.com/office/officeart/2008/layout/NameandTitleOrganizationalChart"/>
    <dgm:cxn modelId="{0BA9C601-7C47-4525-B246-F345D4ABBFD5}" type="presParOf" srcId="{CA8E4F7D-0FBC-4595-A8EB-C8EA521099FB}" destId="{3C796833-6D99-4CF4-8E1B-490350F19561}" srcOrd="2" destOrd="0" presId="urn:microsoft.com/office/officeart/2008/layout/NameandTitleOrganizationalChart"/>
    <dgm:cxn modelId="{96D94DC6-0045-4D43-9EBF-C149418BAE4E}" type="presParOf" srcId="{1B6D0BE4-847D-4627-98D2-50A4713C5754}" destId="{D49EF6EA-332F-4438-82AF-7BF0F2906742}" srcOrd="1" destOrd="0" presId="urn:microsoft.com/office/officeart/2008/layout/NameandTitleOrganizationalChart"/>
    <dgm:cxn modelId="{0672D906-DA11-4B1E-A0F0-2446DEFE94DA}" type="presParOf" srcId="{D49EF6EA-332F-4438-82AF-7BF0F2906742}" destId="{98A757A5-BDF6-415D-9C11-A08D1E3E374D}" srcOrd="0" destOrd="0" presId="urn:microsoft.com/office/officeart/2008/layout/NameandTitleOrganizationalChart"/>
    <dgm:cxn modelId="{4A950ACE-E614-40CD-A578-AC68C4A8604F}" type="presParOf" srcId="{D49EF6EA-332F-4438-82AF-7BF0F2906742}" destId="{7426D278-8B9D-409E-BA8F-4478E06964AA}" srcOrd="1" destOrd="0" presId="urn:microsoft.com/office/officeart/2008/layout/NameandTitleOrganizationalChart"/>
    <dgm:cxn modelId="{37B8404F-0605-45D5-AFFE-F502C8CD7F51}" type="presParOf" srcId="{7426D278-8B9D-409E-BA8F-4478E06964AA}" destId="{BA37F8D6-14EF-4F30-9198-1C0A0060DF31}" srcOrd="0" destOrd="0" presId="urn:microsoft.com/office/officeart/2008/layout/NameandTitleOrganizationalChart"/>
    <dgm:cxn modelId="{6F5DA234-C48B-4DF7-B96B-53488AD7F0B4}" type="presParOf" srcId="{BA37F8D6-14EF-4F30-9198-1C0A0060DF31}" destId="{A744C423-55A6-4FE7-A86F-53EA01790CF8}" srcOrd="0" destOrd="0" presId="urn:microsoft.com/office/officeart/2008/layout/NameandTitleOrganizationalChart"/>
    <dgm:cxn modelId="{C833022F-B77E-4080-9B2C-36BB0117F334}" type="presParOf" srcId="{BA37F8D6-14EF-4F30-9198-1C0A0060DF31}" destId="{A29BBC2D-5D23-42DF-A9FD-C2696BD8A092}" srcOrd="1" destOrd="0" presId="urn:microsoft.com/office/officeart/2008/layout/NameandTitleOrganizationalChart"/>
    <dgm:cxn modelId="{7162690E-ADAB-4FAA-B548-FB9BA6D3B69A}" type="presParOf" srcId="{BA37F8D6-14EF-4F30-9198-1C0A0060DF31}" destId="{C1CA60EC-69A8-4B8A-919A-9711431C6F2C}" srcOrd="2" destOrd="0" presId="urn:microsoft.com/office/officeart/2008/layout/NameandTitleOrganizationalChart"/>
    <dgm:cxn modelId="{20DE89A8-6F1B-4A2B-B7C6-4623DB9F2325}" type="presParOf" srcId="{7426D278-8B9D-409E-BA8F-4478E06964AA}" destId="{2CC2E9F7-3F6A-447E-B139-1013B9ED8991}" srcOrd="1" destOrd="0" presId="urn:microsoft.com/office/officeart/2008/layout/NameandTitleOrganizationalChart"/>
    <dgm:cxn modelId="{B2ED0238-D631-4CB4-ABC1-DD0DDAB325C8}" type="presParOf" srcId="{2CC2E9F7-3F6A-447E-B139-1013B9ED8991}" destId="{90693A97-EC1C-4743-A03E-337041E25C21}" srcOrd="0" destOrd="0" presId="urn:microsoft.com/office/officeart/2008/layout/NameandTitleOrganizationalChart"/>
    <dgm:cxn modelId="{C9BD743C-06D9-4A34-B39C-923F3119C5D0}" type="presParOf" srcId="{2CC2E9F7-3F6A-447E-B139-1013B9ED8991}" destId="{198300D2-D44E-41E0-BA45-2BACF2785FC6}" srcOrd="1" destOrd="0" presId="urn:microsoft.com/office/officeart/2008/layout/NameandTitleOrganizationalChart"/>
    <dgm:cxn modelId="{69611CA4-B687-44F5-8C23-9D0945E518D5}" type="presParOf" srcId="{198300D2-D44E-41E0-BA45-2BACF2785FC6}" destId="{5B9EAA9A-87C7-480A-803F-9745B59D5AEF}" srcOrd="0" destOrd="0" presId="urn:microsoft.com/office/officeart/2008/layout/NameandTitleOrganizationalChart"/>
    <dgm:cxn modelId="{4614C789-7DA2-42E3-B619-65E6E33F7643}" type="presParOf" srcId="{5B9EAA9A-87C7-480A-803F-9745B59D5AEF}" destId="{58BBD5A7-0C81-4DB4-B6B4-E98315701149}" srcOrd="0" destOrd="0" presId="urn:microsoft.com/office/officeart/2008/layout/NameandTitleOrganizationalChart"/>
    <dgm:cxn modelId="{7B36B542-FEB2-42DF-B7ED-A2C19B6DEC14}" type="presParOf" srcId="{5B9EAA9A-87C7-480A-803F-9745B59D5AEF}" destId="{387954DD-E4EB-4596-A740-1931F72C475F}" srcOrd="1" destOrd="0" presId="urn:microsoft.com/office/officeart/2008/layout/NameandTitleOrganizationalChart"/>
    <dgm:cxn modelId="{4CFF4FDF-C4FE-445E-85B6-6BC34BEB6766}" type="presParOf" srcId="{5B9EAA9A-87C7-480A-803F-9745B59D5AEF}" destId="{17CCF980-5CB5-4586-981D-0985021996AB}" srcOrd="2" destOrd="0" presId="urn:microsoft.com/office/officeart/2008/layout/NameandTitleOrganizationalChart"/>
    <dgm:cxn modelId="{9F77EF47-A2BF-4F6B-8333-686365A8A9FA}" type="presParOf" srcId="{198300D2-D44E-41E0-BA45-2BACF2785FC6}" destId="{E6CC366C-4ED1-441F-AE51-E7E2347F2B63}" srcOrd="1" destOrd="0" presId="urn:microsoft.com/office/officeart/2008/layout/NameandTitleOrganizationalChart"/>
    <dgm:cxn modelId="{7BDD4264-5E0E-4DE6-B8D8-A6F6FBB5631D}" type="presParOf" srcId="{198300D2-D44E-41E0-BA45-2BACF2785FC6}" destId="{1F29F00B-FBB3-48C8-A48F-997C903A1CAD}" srcOrd="2" destOrd="0" presId="urn:microsoft.com/office/officeart/2008/layout/NameandTitleOrganizationalChart"/>
    <dgm:cxn modelId="{62176F38-F6B4-4863-BB73-D55EF69CE4AF}" type="presParOf" srcId="{7426D278-8B9D-409E-BA8F-4478E06964AA}" destId="{6FDCE25C-7321-4FE2-BF37-8EDDCBCBD105}" srcOrd="2" destOrd="0" presId="urn:microsoft.com/office/officeart/2008/layout/NameandTitleOrganizationalChart"/>
    <dgm:cxn modelId="{F4DD255E-85BC-4B10-B63B-29F677A51BA2}" type="presParOf" srcId="{D49EF6EA-332F-4438-82AF-7BF0F2906742}" destId="{93E31D89-97D9-4A04-AA64-D339D33A345C}" srcOrd="2" destOrd="0" presId="urn:microsoft.com/office/officeart/2008/layout/NameandTitleOrganizationalChart"/>
    <dgm:cxn modelId="{AED2C238-D87B-46CE-BF98-DE120F67C3C7}" type="presParOf" srcId="{D49EF6EA-332F-4438-82AF-7BF0F2906742}" destId="{B6354791-F505-44FC-BFE5-9C671099F606}" srcOrd="3" destOrd="0" presId="urn:microsoft.com/office/officeart/2008/layout/NameandTitleOrganizationalChart"/>
    <dgm:cxn modelId="{58C4428B-0DC1-466B-A577-39C5DB44B3B9}" type="presParOf" srcId="{B6354791-F505-44FC-BFE5-9C671099F606}" destId="{63421F93-7676-4652-A44F-1A16C3493CDB}" srcOrd="0" destOrd="0" presId="urn:microsoft.com/office/officeart/2008/layout/NameandTitleOrganizationalChart"/>
    <dgm:cxn modelId="{43D7EA98-4125-4A5B-B71C-8DD6F529C928}" type="presParOf" srcId="{63421F93-7676-4652-A44F-1A16C3493CDB}" destId="{9940E6B5-BE88-4BAC-90CD-6213A84CAD06}" srcOrd="0" destOrd="0" presId="urn:microsoft.com/office/officeart/2008/layout/NameandTitleOrganizationalChart"/>
    <dgm:cxn modelId="{16EE5007-C237-4DA8-BC7B-B9C61468C419}" type="presParOf" srcId="{63421F93-7676-4652-A44F-1A16C3493CDB}" destId="{47C035BE-EECD-42E2-ADAF-D36BB1BE05D6}" srcOrd="1" destOrd="0" presId="urn:microsoft.com/office/officeart/2008/layout/NameandTitleOrganizationalChart"/>
    <dgm:cxn modelId="{FA236671-5DF0-441B-9884-BC03D0BD1457}" type="presParOf" srcId="{63421F93-7676-4652-A44F-1A16C3493CDB}" destId="{EA976CD0-89B8-4588-A6A6-EEF567760FC0}" srcOrd="2" destOrd="0" presId="urn:microsoft.com/office/officeart/2008/layout/NameandTitleOrganizationalChart"/>
    <dgm:cxn modelId="{C5AEA5B5-7531-4F7F-B174-EB7D1612A01D}" type="presParOf" srcId="{B6354791-F505-44FC-BFE5-9C671099F606}" destId="{D0ABA64F-798F-4A0D-8753-9EF71275408C}" srcOrd="1" destOrd="0" presId="urn:microsoft.com/office/officeart/2008/layout/NameandTitleOrganizationalChart"/>
    <dgm:cxn modelId="{FAB19538-3360-4930-876B-5E2387353EE0}" type="presParOf" srcId="{D0ABA64F-798F-4A0D-8753-9EF71275408C}" destId="{223F9A68-0DC7-49E3-89A5-977CCEE6CB9B}" srcOrd="0" destOrd="0" presId="urn:microsoft.com/office/officeart/2008/layout/NameandTitleOrganizationalChart"/>
    <dgm:cxn modelId="{1886B063-F038-4A0A-978E-253FC2B96A7C}" type="presParOf" srcId="{D0ABA64F-798F-4A0D-8753-9EF71275408C}" destId="{3A5BE203-7EBF-47A8-8F72-14A0784724CF}" srcOrd="1" destOrd="0" presId="urn:microsoft.com/office/officeart/2008/layout/NameandTitleOrganizationalChart"/>
    <dgm:cxn modelId="{6225B2DA-4598-4FE2-90B2-D15E1A558DA7}" type="presParOf" srcId="{3A5BE203-7EBF-47A8-8F72-14A0784724CF}" destId="{248B7326-3D35-43D1-AFA2-2CB6DA5C40B5}" srcOrd="0" destOrd="0" presId="urn:microsoft.com/office/officeart/2008/layout/NameandTitleOrganizationalChart"/>
    <dgm:cxn modelId="{ED0D9C54-2968-443D-8381-1855D579335F}" type="presParOf" srcId="{248B7326-3D35-43D1-AFA2-2CB6DA5C40B5}" destId="{BC0B4177-37E9-45B7-AE9D-7854A8DAE779}" srcOrd="0" destOrd="0" presId="urn:microsoft.com/office/officeart/2008/layout/NameandTitleOrganizationalChart"/>
    <dgm:cxn modelId="{BC1BE163-D2EA-4098-9C33-3510FC4BC3F7}" type="presParOf" srcId="{248B7326-3D35-43D1-AFA2-2CB6DA5C40B5}" destId="{26EE5A9B-C86B-4A93-B0C8-8D4C1A6009AE}" srcOrd="1" destOrd="0" presId="urn:microsoft.com/office/officeart/2008/layout/NameandTitleOrganizationalChart"/>
    <dgm:cxn modelId="{3D7F8652-65A9-4A6C-A1DD-4E2C36AE4FC1}" type="presParOf" srcId="{248B7326-3D35-43D1-AFA2-2CB6DA5C40B5}" destId="{568AA8EF-984A-4819-B91A-271364401B84}" srcOrd="2" destOrd="0" presId="urn:microsoft.com/office/officeart/2008/layout/NameandTitleOrganizationalChart"/>
    <dgm:cxn modelId="{C3409C67-D315-4ADE-BE25-1930EE417444}" type="presParOf" srcId="{3A5BE203-7EBF-47A8-8F72-14A0784724CF}" destId="{F15B1841-8DBF-4207-9E02-7B3D1E45F689}" srcOrd="1" destOrd="0" presId="urn:microsoft.com/office/officeart/2008/layout/NameandTitleOrganizationalChart"/>
    <dgm:cxn modelId="{49005656-3BE8-46B0-9072-7A8D6FD54C22}" type="presParOf" srcId="{3A5BE203-7EBF-47A8-8F72-14A0784724CF}" destId="{666B4E5E-24AD-4A94-B0A2-C967DFB53339}" srcOrd="2" destOrd="0" presId="urn:microsoft.com/office/officeart/2008/layout/NameandTitleOrganizationalChart"/>
    <dgm:cxn modelId="{30A0D010-0E18-4A07-8F63-6B2B92B8BAC7}" type="presParOf" srcId="{D0ABA64F-798F-4A0D-8753-9EF71275408C}" destId="{1EE1D098-90E7-4409-80BB-CB78C1EC8784}" srcOrd="2" destOrd="0" presId="urn:microsoft.com/office/officeart/2008/layout/NameandTitleOrganizationalChart"/>
    <dgm:cxn modelId="{D2DB2399-D171-4604-AF1B-E1F9651EB189}" type="presParOf" srcId="{D0ABA64F-798F-4A0D-8753-9EF71275408C}" destId="{6834E182-A26A-4E13-A1A8-B1684458AE99}" srcOrd="3" destOrd="0" presId="urn:microsoft.com/office/officeart/2008/layout/NameandTitleOrganizationalChart"/>
    <dgm:cxn modelId="{D988F5EC-8D03-44FF-B161-FCBA476D5B3B}" type="presParOf" srcId="{6834E182-A26A-4E13-A1A8-B1684458AE99}" destId="{C6A9720B-0F21-40F5-BAAC-3C794DF499F9}" srcOrd="0" destOrd="0" presId="urn:microsoft.com/office/officeart/2008/layout/NameandTitleOrganizationalChart"/>
    <dgm:cxn modelId="{B0A07F66-383A-4C88-8434-17B03A8AB757}" type="presParOf" srcId="{C6A9720B-0F21-40F5-BAAC-3C794DF499F9}" destId="{61E335EE-7DBD-4CF5-9E06-4D099616BF47}" srcOrd="0" destOrd="0" presId="urn:microsoft.com/office/officeart/2008/layout/NameandTitleOrganizationalChart"/>
    <dgm:cxn modelId="{B4C22B79-CF93-4723-98E3-BB455FB8F5FF}" type="presParOf" srcId="{C6A9720B-0F21-40F5-BAAC-3C794DF499F9}" destId="{D71F20F8-7DEB-491C-953D-0E0EC373C424}" srcOrd="1" destOrd="0" presId="urn:microsoft.com/office/officeart/2008/layout/NameandTitleOrganizationalChart"/>
    <dgm:cxn modelId="{B0975511-3BC9-4054-8C0E-501E4205F2E0}" type="presParOf" srcId="{C6A9720B-0F21-40F5-BAAC-3C794DF499F9}" destId="{DD77E090-B106-4B61-8293-0AAB22049E38}" srcOrd="2" destOrd="0" presId="urn:microsoft.com/office/officeart/2008/layout/NameandTitleOrganizationalChart"/>
    <dgm:cxn modelId="{A2DADA45-AB21-431B-A070-48887B472854}" type="presParOf" srcId="{6834E182-A26A-4E13-A1A8-B1684458AE99}" destId="{08D71B21-B73D-4AF5-9C9C-9C6CAE436DB6}" srcOrd="1" destOrd="0" presId="urn:microsoft.com/office/officeart/2008/layout/NameandTitleOrganizationalChart"/>
    <dgm:cxn modelId="{BED31F2F-0924-4F5C-9947-15872BF4364F}" type="presParOf" srcId="{6834E182-A26A-4E13-A1A8-B1684458AE99}" destId="{77FE2A55-C655-4DC0-8C09-249C1E19284C}" srcOrd="2" destOrd="0" presId="urn:microsoft.com/office/officeart/2008/layout/NameandTitleOrganizationalChart"/>
    <dgm:cxn modelId="{AD86BB68-835F-46A2-AD74-5722720AD67C}" type="presParOf" srcId="{B6354791-F505-44FC-BFE5-9C671099F606}" destId="{2D7FEDC7-3008-4B12-82AA-FE4105AA289D}" srcOrd="2" destOrd="0" presId="urn:microsoft.com/office/officeart/2008/layout/NameandTitleOrganizationalChart"/>
    <dgm:cxn modelId="{C388A75A-4234-48DA-96B3-E7442248BEC1}" type="presParOf" srcId="{D49EF6EA-332F-4438-82AF-7BF0F2906742}" destId="{991917BB-B085-4C34-9B12-CF1D854AAA47}" srcOrd="4" destOrd="0" presId="urn:microsoft.com/office/officeart/2008/layout/NameandTitleOrganizationalChart"/>
    <dgm:cxn modelId="{840C32D0-3C58-45F8-B470-2DD310445C91}" type="presParOf" srcId="{D49EF6EA-332F-4438-82AF-7BF0F2906742}" destId="{D0D05FF7-1D16-4A3B-8E9F-52CFEDD04549}" srcOrd="5" destOrd="0" presId="urn:microsoft.com/office/officeart/2008/layout/NameandTitleOrganizationalChart"/>
    <dgm:cxn modelId="{D9331B76-B1CD-4C51-84B2-E1A33C121D1E}" type="presParOf" srcId="{D0D05FF7-1D16-4A3B-8E9F-52CFEDD04549}" destId="{F04A3A00-1863-4301-8440-743E092FA0C5}" srcOrd="0" destOrd="0" presId="urn:microsoft.com/office/officeart/2008/layout/NameandTitleOrganizationalChart"/>
    <dgm:cxn modelId="{1C6D4B9B-3CFD-41CD-86BB-41203DF293B1}" type="presParOf" srcId="{F04A3A00-1863-4301-8440-743E092FA0C5}" destId="{41186BEF-CDA7-4DA7-AFD3-4ADBA7F151A5}" srcOrd="0" destOrd="0" presId="urn:microsoft.com/office/officeart/2008/layout/NameandTitleOrganizationalChart"/>
    <dgm:cxn modelId="{B846F9D3-6967-487B-AE45-FF559337DDBC}" type="presParOf" srcId="{F04A3A00-1863-4301-8440-743E092FA0C5}" destId="{C5C882D8-E4F4-4B3C-BB5E-CE140E313FC7}" srcOrd="1" destOrd="0" presId="urn:microsoft.com/office/officeart/2008/layout/NameandTitleOrganizationalChart"/>
    <dgm:cxn modelId="{8E753F1B-568F-4388-A94F-BE5613487581}" type="presParOf" srcId="{F04A3A00-1863-4301-8440-743E092FA0C5}" destId="{67E3D262-F84E-4EA4-A6DF-7E8F44227750}" srcOrd="2" destOrd="0" presId="urn:microsoft.com/office/officeart/2008/layout/NameandTitleOrganizationalChart"/>
    <dgm:cxn modelId="{48800468-16D6-4124-9CAD-47E905F87C66}" type="presParOf" srcId="{D0D05FF7-1D16-4A3B-8E9F-52CFEDD04549}" destId="{0C7D596F-9142-4BD3-AD35-670BE7AE5769}" srcOrd="1" destOrd="0" presId="urn:microsoft.com/office/officeart/2008/layout/NameandTitleOrganizationalChart"/>
    <dgm:cxn modelId="{2B479CF3-EDAB-4D27-A82E-A999A1DFB15C}" type="presParOf" srcId="{0C7D596F-9142-4BD3-AD35-670BE7AE5769}" destId="{545570D6-02C5-4B0B-B961-8E8004C38E2F}" srcOrd="0" destOrd="0" presId="urn:microsoft.com/office/officeart/2008/layout/NameandTitleOrganizationalChart"/>
    <dgm:cxn modelId="{6524F019-7DA5-4174-B126-E68DB419D20E}" type="presParOf" srcId="{0C7D596F-9142-4BD3-AD35-670BE7AE5769}" destId="{0BAA0F4C-C943-4B21-A428-8B2AB19C3364}" srcOrd="1" destOrd="0" presId="urn:microsoft.com/office/officeart/2008/layout/NameandTitleOrganizationalChart"/>
    <dgm:cxn modelId="{55EC3645-E9FB-4534-B179-8054CAA6D5C1}" type="presParOf" srcId="{0BAA0F4C-C943-4B21-A428-8B2AB19C3364}" destId="{9EAFF5A9-EE9D-4D12-A46C-4E0B5FF95694}" srcOrd="0" destOrd="0" presId="urn:microsoft.com/office/officeart/2008/layout/NameandTitleOrganizationalChart"/>
    <dgm:cxn modelId="{8F1EA138-FD3A-48FD-B8C4-F90886C248D4}" type="presParOf" srcId="{9EAFF5A9-EE9D-4D12-A46C-4E0B5FF95694}" destId="{1C8A0FB8-2DF1-4B5B-AB5C-BD89DB9BB3D2}" srcOrd="0" destOrd="0" presId="urn:microsoft.com/office/officeart/2008/layout/NameandTitleOrganizationalChart"/>
    <dgm:cxn modelId="{C09A9A27-6221-4026-BE1B-139C9B91F2D1}" type="presParOf" srcId="{9EAFF5A9-EE9D-4D12-A46C-4E0B5FF95694}" destId="{2DFDAF68-0EB6-432D-A160-2F9D10B78D4B}" srcOrd="1" destOrd="0" presId="urn:microsoft.com/office/officeart/2008/layout/NameandTitleOrganizationalChart"/>
    <dgm:cxn modelId="{17BA0D36-B0D5-41B6-B685-9A46CCD5BBF6}" type="presParOf" srcId="{9EAFF5A9-EE9D-4D12-A46C-4E0B5FF95694}" destId="{0C39D56A-487D-4594-80B5-1ABAA2BEDC4C}" srcOrd="2" destOrd="0" presId="urn:microsoft.com/office/officeart/2008/layout/NameandTitleOrganizationalChart"/>
    <dgm:cxn modelId="{EDD01EA1-332B-4CED-B240-4FCA59423D3A}" type="presParOf" srcId="{0BAA0F4C-C943-4B21-A428-8B2AB19C3364}" destId="{560DA550-5CA8-439A-BBC8-8EA7919DCABD}" srcOrd="1" destOrd="0" presId="urn:microsoft.com/office/officeart/2008/layout/NameandTitleOrganizationalChart"/>
    <dgm:cxn modelId="{F8B29886-03C2-442C-8DD4-EC3F1521B1E2}" type="presParOf" srcId="{0BAA0F4C-C943-4B21-A428-8B2AB19C3364}" destId="{0023AEC8-08F9-4EA1-81C8-C3D4777399D8}" srcOrd="2" destOrd="0" presId="urn:microsoft.com/office/officeart/2008/layout/NameandTitleOrganizationalChart"/>
    <dgm:cxn modelId="{4D8A64C3-4005-4DBC-8776-A525408DEF30}" type="presParOf" srcId="{D0D05FF7-1D16-4A3B-8E9F-52CFEDD04549}" destId="{AB8BC85A-1E7F-4DA3-B151-1FFF3644ADE5}" srcOrd="2" destOrd="0" presId="urn:microsoft.com/office/officeart/2008/layout/NameandTitleOrganizationalChart"/>
    <dgm:cxn modelId="{31861BEC-CA2A-4BF6-A857-2BE86D382445}" type="presParOf" srcId="{1B6D0BE4-847D-4627-98D2-50A4713C5754}" destId="{578C813F-35D1-4B1D-AC23-2B5CCDA4AD9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570D6-02C5-4B0B-B961-8E8004C38E2F}">
      <dsp:nvSpPr>
        <dsp:cNvPr id="0" name=""/>
        <dsp:cNvSpPr/>
      </dsp:nvSpPr>
      <dsp:spPr>
        <a:xfrm>
          <a:off x="7243724" y="2729805"/>
          <a:ext cx="91440" cy="428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3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917BB-B085-4C34-9B12-CF1D854AAA47}">
      <dsp:nvSpPr>
        <dsp:cNvPr id="0" name=""/>
        <dsp:cNvSpPr/>
      </dsp:nvSpPr>
      <dsp:spPr>
        <a:xfrm>
          <a:off x="4225500" y="1560061"/>
          <a:ext cx="3063944" cy="428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66"/>
              </a:lnTo>
              <a:lnTo>
                <a:pt x="3063944" y="255366"/>
              </a:lnTo>
              <a:lnTo>
                <a:pt x="3063944" y="428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1D098-90E7-4409-80BB-CB78C1EC8784}">
      <dsp:nvSpPr>
        <dsp:cNvPr id="0" name=""/>
        <dsp:cNvSpPr/>
      </dsp:nvSpPr>
      <dsp:spPr>
        <a:xfrm>
          <a:off x="4366701" y="2675150"/>
          <a:ext cx="1001645" cy="483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21"/>
              </a:lnTo>
              <a:lnTo>
                <a:pt x="1001645" y="310021"/>
              </a:lnTo>
              <a:lnTo>
                <a:pt x="1001645" y="4830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F9A68-0DC7-49E3-89A5-977CCEE6CB9B}">
      <dsp:nvSpPr>
        <dsp:cNvPr id="0" name=""/>
        <dsp:cNvSpPr/>
      </dsp:nvSpPr>
      <dsp:spPr>
        <a:xfrm>
          <a:off x="3447248" y="2675150"/>
          <a:ext cx="919452" cy="483012"/>
        </a:xfrm>
        <a:custGeom>
          <a:avLst/>
          <a:gdLst/>
          <a:ahLst/>
          <a:cxnLst/>
          <a:rect l="0" t="0" r="0" b="0"/>
          <a:pathLst>
            <a:path>
              <a:moveTo>
                <a:pt x="919452" y="0"/>
              </a:moveTo>
              <a:lnTo>
                <a:pt x="919452" y="310021"/>
              </a:lnTo>
              <a:lnTo>
                <a:pt x="0" y="310021"/>
              </a:lnTo>
              <a:lnTo>
                <a:pt x="0" y="4830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31D89-97D9-4A04-AA64-D339D33A345C}">
      <dsp:nvSpPr>
        <dsp:cNvPr id="0" name=""/>
        <dsp:cNvSpPr/>
      </dsp:nvSpPr>
      <dsp:spPr>
        <a:xfrm>
          <a:off x="4225500" y="1560061"/>
          <a:ext cx="141200" cy="37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11"/>
              </a:lnTo>
              <a:lnTo>
                <a:pt x="141200" y="200711"/>
              </a:lnTo>
              <a:lnTo>
                <a:pt x="141200" y="373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93A97-EC1C-4743-A03E-337041E25C21}">
      <dsp:nvSpPr>
        <dsp:cNvPr id="0" name=""/>
        <dsp:cNvSpPr/>
      </dsp:nvSpPr>
      <dsp:spPr>
        <a:xfrm>
          <a:off x="1018363" y="2729805"/>
          <a:ext cx="143192" cy="428357"/>
        </a:xfrm>
        <a:custGeom>
          <a:avLst/>
          <a:gdLst/>
          <a:ahLst/>
          <a:cxnLst/>
          <a:rect l="0" t="0" r="0" b="0"/>
          <a:pathLst>
            <a:path>
              <a:moveTo>
                <a:pt x="143192" y="0"/>
              </a:moveTo>
              <a:lnTo>
                <a:pt x="143192" y="255366"/>
              </a:lnTo>
              <a:lnTo>
                <a:pt x="0" y="255366"/>
              </a:lnTo>
              <a:lnTo>
                <a:pt x="0" y="4283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757A5-BDF6-415D-9C11-A08D1E3E374D}">
      <dsp:nvSpPr>
        <dsp:cNvPr id="0" name=""/>
        <dsp:cNvSpPr/>
      </dsp:nvSpPr>
      <dsp:spPr>
        <a:xfrm>
          <a:off x="1161556" y="1560061"/>
          <a:ext cx="3063944" cy="428357"/>
        </a:xfrm>
        <a:custGeom>
          <a:avLst/>
          <a:gdLst/>
          <a:ahLst/>
          <a:cxnLst/>
          <a:rect l="0" t="0" r="0" b="0"/>
          <a:pathLst>
            <a:path>
              <a:moveTo>
                <a:pt x="3063944" y="0"/>
              </a:moveTo>
              <a:lnTo>
                <a:pt x="3063944" y="255366"/>
              </a:lnTo>
              <a:lnTo>
                <a:pt x="0" y="255366"/>
              </a:lnTo>
              <a:lnTo>
                <a:pt x="0" y="428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4C8FB-FE22-4FA9-AD69-0CF9DEC73D42}">
      <dsp:nvSpPr>
        <dsp:cNvPr id="0" name=""/>
        <dsp:cNvSpPr/>
      </dsp:nvSpPr>
      <dsp:spPr>
        <a:xfrm>
          <a:off x="1588439" y="818673"/>
          <a:ext cx="1431924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Organisers</a:t>
          </a:r>
          <a:endParaRPr lang="fr-FR" sz="2000" kern="1200" dirty="0" smtClean="0"/>
        </a:p>
      </dsp:txBody>
      <dsp:txXfrm>
        <a:off x="1588439" y="818673"/>
        <a:ext cx="1431924" cy="741387"/>
      </dsp:txXfrm>
    </dsp:sp>
    <dsp:sp modelId="{CD4A3C13-0E6A-4D33-BB25-7928ECC84DB0}">
      <dsp:nvSpPr>
        <dsp:cNvPr id="0" name=""/>
        <dsp:cNvSpPr/>
      </dsp:nvSpPr>
      <dsp:spPr>
        <a:xfrm>
          <a:off x="1896372" y="1403863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Bayside &amp; SCV</a:t>
          </a:r>
          <a:endParaRPr lang="en-AU" sz="1600" kern="1200" dirty="0"/>
        </a:p>
      </dsp:txBody>
      <dsp:txXfrm>
        <a:off x="1896372" y="1403863"/>
        <a:ext cx="1288732" cy="247129"/>
      </dsp:txXfrm>
    </dsp:sp>
    <dsp:sp modelId="{B19E2A51-31AE-4DDC-AB63-08B8577F4C36}">
      <dsp:nvSpPr>
        <dsp:cNvPr id="0" name=""/>
        <dsp:cNvSpPr/>
      </dsp:nvSpPr>
      <dsp:spPr>
        <a:xfrm>
          <a:off x="3509538" y="818673"/>
          <a:ext cx="1431924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Jury </a:t>
          </a:r>
          <a:r>
            <a:rPr lang="fr-FR" sz="2000" kern="1200" dirty="0" err="1" smtClean="0"/>
            <a:t>President</a:t>
          </a:r>
          <a:endParaRPr lang="fr-FR" sz="2000" kern="1200" dirty="0" smtClean="0"/>
        </a:p>
      </dsp:txBody>
      <dsp:txXfrm>
        <a:off x="3509538" y="818673"/>
        <a:ext cx="1431924" cy="741387"/>
      </dsp:txXfrm>
    </dsp:sp>
    <dsp:sp modelId="{DD32202E-6BB2-4E70-ACA7-11B544FF6F3F}">
      <dsp:nvSpPr>
        <dsp:cNvPr id="0" name=""/>
        <dsp:cNvSpPr/>
      </dsp:nvSpPr>
      <dsp:spPr>
        <a:xfrm>
          <a:off x="3795923" y="1395308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Will</a:t>
          </a:r>
          <a:endParaRPr lang="en-AU" sz="1600" kern="1200" dirty="0"/>
        </a:p>
      </dsp:txBody>
      <dsp:txXfrm>
        <a:off x="3795923" y="1395308"/>
        <a:ext cx="1288732" cy="247129"/>
      </dsp:txXfrm>
    </dsp:sp>
    <dsp:sp modelId="{A744C423-55A6-4FE7-A86F-53EA01790CF8}">
      <dsp:nvSpPr>
        <dsp:cNvPr id="0" name=""/>
        <dsp:cNvSpPr/>
      </dsp:nvSpPr>
      <dsp:spPr>
        <a:xfrm>
          <a:off x="445593" y="1988418"/>
          <a:ext cx="1431924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Head route setters</a:t>
          </a:r>
          <a:endParaRPr lang="en-AU" sz="2000" kern="1200" dirty="0"/>
        </a:p>
      </dsp:txBody>
      <dsp:txXfrm>
        <a:off x="445593" y="1988418"/>
        <a:ext cx="1431924" cy="741387"/>
      </dsp:txXfrm>
    </dsp:sp>
    <dsp:sp modelId="{A29BBC2D-5D23-42DF-A9FD-C2696BD8A092}">
      <dsp:nvSpPr>
        <dsp:cNvPr id="0" name=""/>
        <dsp:cNvSpPr/>
      </dsp:nvSpPr>
      <dsp:spPr>
        <a:xfrm>
          <a:off x="731978" y="2565052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James</a:t>
          </a:r>
          <a:endParaRPr lang="en-AU" sz="1600" kern="1200" dirty="0"/>
        </a:p>
      </dsp:txBody>
      <dsp:txXfrm>
        <a:off x="731978" y="2565052"/>
        <a:ext cx="1288732" cy="247129"/>
      </dsp:txXfrm>
    </dsp:sp>
    <dsp:sp modelId="{58BBD5A7-0C81-4DB4-B6B4-E98315701149}">
      <dsp:nvSpPr>
        <dsp:cNvPr id="0" name=""/>
        <dsp:cNvSpPr/>
      </dsp:nvSpPr>
      <dsp:spPr>
        <a:xfrm>
          <a:off x="302401" y="3158162"/>
          <a:ext cx="1431924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Setters + maintenance</a:t>
          </a:r>
          <a:endParaRPr lang="en-AU" sz="2000" kern="1200" dirty="0"/>
        </a:p>
      </dsp:txBody>
      <dsp:txXfrm>
        <a:off x="302401" y="3158162"/>
        <a:ext cx="1431924" cy="741387"/>
      </dsp:txXfrm>
    </dsp:sp>
    <dsp:sp modelId="{387954DD-E4EB-4596-A740-1931F72C475F}">
      <dsp:nvSpPr>
        <dsp:cNvPr id="0" name=""/>
        <dsp:cNvSpPr/>
      </dsp:nvSpPr>
      <dsp:spPr>
        <a:xfrm rot="10800000" flipV="1">
          <a:off x="91735" y="3781342"/>
          <a:ext cx="2304305" cy="2291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Will, Josh, Tommy, Spencer</a:t>
          </a:r>
          <a:endParaRPr lang="en-AU" sz="1400" kern="1200" dirty="0"/>
        </a:p>
      </dsp:txBody>
      <dsp:txXfrm rot="-10800000">
        <a:off x="91735" y="3781342"/>
        <a:ext cx="2304305" cy="229194"/>
      </dsp:txXfrm>
    </dsp:sp>
    <dsp:sp modelId="{9940E6B5-BE88-4BAC-90CD-6213A84CAD06}">
      <dsp:nvSpPr>
        <dsp:cNvPr id="0" name=""/>
        <dsp:cNvSpPr/>
      </dsp:nvSpPr>
      <dsp:spPr>
        <a:xfrm>
          <a:off x="3650738" y="1933763"/>
          <a:ext cx="1431925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Head </a:t>
          </a:r>
          <a:r>
            <a:rPr lang="fr-FR" sz="2000" kern="1200" dirty="0" err="1" smtClean="0"/>
            <a:t>judge</a:t>
          </a:r>
          <a:r>
            <a:rPr lang="fr-FR" sz="2000" kern="1200" dirty="0" smtClean="0"/>
            <a:t> </a:t>
          </a:r>
          <a:endParaRPr lang="en-AU" sz="2000" kern="1200" dirty="0"/>
        </a:p>
      </dsp:txBody>
      <dsp:txXfrm>
        <a:off x="3650738" y="1933763"/>
        <a:ext cx="1431925" cy="741387"/>
      </dsp:txXfrm>
    </dsp:sp>
    <dsp:sp modelId="{47C035BE-EECD-42E2-ADAF-D36BB1BE05D6}">
      <dsp:nvSpPr>
        <dsp:cNvPr id="0" name=""/>
        <dsp:cNvSpPr/>
      </dsp:nvSpPr>
      <dsp:spPr>
        <a:xfrm>
          <a:off x="3373804" y="2556872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Roisin</a:t>
          </a:r>
          <a:endParaRPr lang="en-AU" sz="1600" kern="1200" dirty="0"/>
        </a:p>
      </dsp:txBody>
      <dsp:txXfrm>
        <a:off x="3373804" y="2556872"/>
        <a:ext cx="1288732" cy="247129"/>
      </dsp:txXfrm>
    </dsp:sp>
    <dsp:sp modelId="{BC0B4177-37E9-45B7-AE9D-7854A8DAE779}">
      <dsp:nvSpPr>
        <dsp:cNvPr id="0" name=""/>
        <dsp:cNvSpPr/>
      </dsp:nvSpPr>
      <dsp:spPr>
        <a:xfrm>
          <a:off x="2731286" y="3158162"/>
          <a:ext cx="1431925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Judges</a:t>
          </a:r>
          <a:endParaRPr lang="en-AU" sz="2000" kern="1200" dirty="0"/>
        </a:p>
      </dsp:txBody>
      <dsp:txXfrm>
        <a:off x="2731286" y="3158162"/>
        <a:ext cx="1431925" cy="741387"/>
      </dsp:txXfrm>
    </dsp:sp>
    <dsp:sp modelId="{26EE5A9B-C86B-4A93-B0C8-8D4C1A6009AE}">
      <dsp:nvSpPr>
        <dsp:cNvPr id="0" name=""/>
        <dsp:cNvSpPr/>
      </dsp:nvSpPr>
      <dsp:spPr>
        <a:xfrm>
          <a:off x="3017671" y="3734797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…</a:t>
          </a:r>
          <a:endParaRPr lang="en-AU" sz="1600" kern="1200" dirty="0"/>
        </a:p>
      </dsp:txBody>
      <dsp:txXfrm>
        <a:off x="3017671" y="3734797"/>
        <a:ext cx="1288732" cy="247129"/>
      </dsp:txXfrm>
    </dsp:sp>
    <dsp:sp modelId="{61E335EE-7DBD-4CF5-9E06-4D099616BF47}">
      <dsp:nvSpPr>
        <dsp:cNvPr id="0" name=""/>
        <dsp:cNvSpPr/>
      </dsp:nvSpPr>
      <dsp:spPr>
        <a:xfrm>
          <a:off x="4652384" y="3158162"/>
          <a:ext cx="1431925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Isolation Stewards</a:t>
          </a:r>
          <a:endParaRPr lang="en-AU" sz="2000" kern="1200" dirty="0"/>
        </a:p>
      </dsp:txBody>
      <dsp:txXfrm>
        <a:off x="4652384" y="3158162"/>
        <a:ext cx="1431925" cy="741387"/>
      </dsp:txXfrm>
    </dsp:sp>
    <dsp:sp modelId="{D71F20F8-7DEB-491C-953D-0E0EC373C424}">
      <dsp:nvSpPr>
        <dsp:cNvPr id="0" name=""/>
        <dsp:cNvSpPr/>
      </dsp:nvSpPr>
      <dsp:spPr>
        <a:xfrm>
          <a:off x="4931307" y="3762020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…</a:t>
          </a:r>
          <a:endParaRPr lang="en-AU" sz="1600" kern="1200" dirty="0"/>
        </a:p>
      </dsp:txBody>
      <dsp:txXfrm>
        <a:off x="4931307" y="3762020"/>
        <a:ext cx="1288732" cy="247129"/>
      </dsp:txXfrm>
    </dsp:sp>
    <dsp:sp modelId="{41186BEF-CDA7-4DA7-AFD3-4ADBA7F151A5}">
      <dsp:nvSpPr>
        <dsp:cNvPr id="0" name=""/>
        <dsp:cNvSpPr/>
      </dsp:nvSpPr>
      <dsp:spPr>
        <a:xfrm>
          <a:off x="6573482" y="1988418"/>
          <a:ext cx="1431925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Belayer </a:t>
          </a:r>
          <a:r>
            <a:rPr lang="fr-FR" sz="2000" kern="1200" dirty="0" err="1" smtClean="0"/>
            <a:t>Coordinator</a:t>
          </a:r>
          <a:endParaRPr lang="en-AU" sz="2000" kern="1200" dirty="0"/>
        </a:p>
      </dsp:txBody>
      <dsp:txXfrm>
        <a:off x="6573482" y="1988418"/>
        <a:ext cx="1431925" cy="741387"/>
      </dsp:txXfrm>
    </dsp:sp>
    <dsp:sp modelId="{C5C882D8-E4F4-4B3C-BB5E-CE140E313FC7}">
      <dsp:nvSpPr>
        <dsp:cNvPr id="0" name=""/>
        <dsp:cNvSpPr/>
      </dsp:nvSpPr>
      <dsp:spPr>
        <a:xfrm>
          <a:off x="6859867" y="2565052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Roisin</a:t>
          </a:r>
          <a:endParaRPr lang="en-AU" sz="1600" kern="1200" dirty="0"/>
        </a:p>
      </dsp:txBody>
      <dsp:txXfrm>
        <a:off x="6859867" y="2565052"/>
        <a:ext cx="1288732" cy="247129"/>
      </dsp:txXfrm>
    </dsp:sp>
    <dsp:sp modelId="{1C8A0FB8-2DF1-4B5B-AB5C-BD89DB9BB3D2}">
      <dsp:nvSpPr>
        <dsp:cNvPr id="0" name=""/>
        <dsp:cNvSpPr/>
      </dsp:nvSpPr>
      <dsp:spPr>
        <a:xfrm>
          <a:off x="6573482" y="3158162"/>
          <a:ext cx="1431925" cy="74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4618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err="1" smtClean="0"/>
            <a:t>Belayers</a:t>
          </a:r>
          <a:endParaRPr lang="en-AU" sz="2000" kern="1200" dirty="0"/>
        </a:p>
      </dsp:txBody>
      <dsp:txXfrm>
        <a:off x="6573482" y="3158162"/>
        <a:ext cx="1431925" cy="741387"/>
      </dsp:txXfrm>
    </dsp:sp>
    <dsp:sp modelId="{2DFDAF68-0EB6-432D-A160-2F9D10B78D4B}">
      <dsp:nvSpPr>
        <dsp:cNvPr id="0" name=""/>
        <dsp:cNvSpPr/>
      </dsp:nvSpPr>
      <dsp:spPr>
        <a:xfrm>
          <a:off x="6859867" y="3734797"/>
          <a:ext cx="1288732" cy="2471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…</a:t>
          </a:r>
          <a:endParaRPr lang="en-AU" sz="1600" kern="1200" dirty="0"/>
        </a:p>
      </dsp:txBody>
      <dsp:txXfrm>
        <a:off x="6859867" y="3734797"/>
        <a:ext cx="1288732" cy="24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9C929-0CFC-4E0B-A0B0-9C7FA2513E8B}" type="datetimeFigureOut">
              <a:rPr lang="en-AU" smtClean="0"/>
              <a:t>2/12/2015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AB5C0-4083-478C-AB3D-E6FCAA015C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7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AB5C0-4083-478C-AB3D-E6FCAA015CD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96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Breakfast </a:t>
            </a:r>
            <a:r>
              <a:rPr lang="fr-FR" dirty="0" err="1" smtClean="0"/>
              <a:t>morning</a:t>
            </a:r>
            <a:endParaRPr lang="fr-FR" dirty="0" smtClean="0"/>
          </a:p>
          <a:p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t-shirt and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here</a:t>
            </a:r>
            <a:endParaRPr lang="fr-FR" dirty="0" smtClean="0"/>
          </a:p>
          <a:p>
            <a:r>
              <a:rPr lang="fr-FR" dirty="0" smtClean="0"/>
              <a:t>Final</a:t>
            </a:r>
            <a:r>
              <a:rPr lang="fr-FR" baseline="0" dirty="0" smtClean="0"/>
              <a:t> briefing: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stuff</a:t>
            </a:r>
            <a:r>
              <a:rPr lang="fr-FR" baseline="0" dirty="0" smtClean="0"/>
              <a:t> + </a:t>
            </a:r>
            <a:r>
              <a:rPr lang="fr-FR" baseline="0" dirty="0" err="1" smtClean="0"/>
              <a:t>assign</a:t>
            </a:r>
            <a:r>
              <a:rPr lang="fr-FR" baseline="0" dirty="0" smtClean="0"/>
              <a:t> tables</a:t>
            </a:r>
          </a:p>
          <a:p>
            <a:r>
              <a:rPr lang="fr-FR" baseline="0" dirty="0" smtClean="0"/>
              <a:t>Can look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forerun</a:t>
            </a:r>
            <a:endParaRPr lang="fr-FR" dirty="0" smtClean="0"/>
          </a:p>
          <a:p>
            <a:r>
              <a:rPr lang="fr-FR" dirty="0" err="1" smtClean="0"/>
              <a:t>Twick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qualifier</a:t>
            </a:r>
            <a:r>
              <a:rPr lang="fr-FR" baseline="0" dirty="0" smtClean="0"/>
              <a:t> and final</a:t>
            </a:r>
          </a:p>
          <a:p>
            <a:r>
              <a:rPr lang="fr-FR" baseline="0" dirty="0" smtClean="0"/>
              <a:t>Observe finals and </a:t>
            </a:r>
            <a:r>
              <a:rPr lang="fr-FR" baseline="0" dirty="0" err="1" smtClean="0"/>
              <a:t>ask</a:t>
            </a:r>
            <a:r>
              <a:rPr lang="fr-FR" baseline="0" dirty="0" smtClean="0"/>
              <a:t> questions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AB5C0-4083-478C-AB3D-E6FCAA015CD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73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(</a:t>
            </a:r>
            <a:r>
              <a:rPr lang="fr-FR" dirty="0" err="1" smtClean="0"/>
              <a:t>before</a:t>
            </a:r>
            <a:r>
              <a:rPr lang="fr-FR" baseline="0" dirty="0" smtClean="0"/>
              <a:t> 1st clip-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AB5C0-4083-478C-AB3D-E6FCAA015CDD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680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9Jcdyj99j8&amp;feature=youtu.b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7772400" cy="3527426"/>
          </a:xfrm>
        </p:spPr>
        <p:txBody>
          <a:bodyPr>
            <a:normAutofit fontScale="90000"/>
          </a:bodyPr>
          <a:lstStyle/>
          <a:p>
            <a:r>
              <a:rPr lang="en-AU" sz="6000" dirty="0" smtClean="0"/>
              <a:t>Briefing Judges</a:t>
            </a:r>
            <a:br>
              <a:rPr lang="en-AU" sz="6000" dirty="0" smtClean="0"/>
            </a:br>
            <a:r>
              <a:rPr lang="en-AU" sz="6000" dirty="0" smtClean="0"/>
              <a:t>and </a:t>
            </a:r>
            <a:r>
              <a:rPr lang="en-AU" sz="6000" dirty="0" err="1"/>
              <a:t>B</a:t>
            </a:r>
            <a:r>
              <a:rPr lang="en-AU" sz="6000" dirty="0" err="1" smtClean="0"/>
              <a:t>elayers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					</a:t>
            </a:r>
            <a:r>
              <a:rPr lang="fr-FR" sz="3100" dirty="0"/>
              <a:t>	</a:t>
            </a:r>
            <a:r>
              <a:rPr lang="fr-FR" dirty="0"/>
              <a:t/>
            </a:r>
            <a:br>
              <a:rPr lang="fr-FR" dirty="0"/>
            </a:b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228600" y="6384521"/>
            <a:ext cx="209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2015 VIC State </a:t>
            </a:r>
            <a:r>
              <a:rPr lang="en-AU" dirty="0" err="1" smtClean="0"/>
              <a:t>Tiltes</a:t>
            </a:r>
            <a:endParaRPr lang="en-AU" dirty="0"/>
          </a:p>
        </p:txBody>
      </p:sp>
      <p:pic>
        <p:nvPicPr>
          <p:cNvPr id="1031" name="Picture 7" descr="D:\Hardrock\Others (logo...)\Logo gyms\SCA Logo 2014 30cm whi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14333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climbing</a:t>
            </a:r>
            <a:r>
              <a:rPr lang="fr-FR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Black Tape?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Top of the </a:t>
            </a:r>
            <a:r>
              <a:rPr lang="fr-FR" dirty="0" err="1" smtClean="0"/>
              <a:t>wall</a:t>
            </a:r>
            <a:r>
              <a:rPr lang="fr-FR" dirty="0" smtClean="0"/>
              <a:t> or back of </a:t>
            </a:r>
            <a:r>
              <a:rPr lang="fr-FR" dirty="0" err="1" smtClean="0"/>
              <a:t>arete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smtClean="0"/>
              <a:t>Use of </a:t>
            </a:r>
            <a:r>
              <a:rPr lang="fr-FR" dirty="0" err="1" smtClean="0"/>
              <a:t>boltholds</a:t>
            </a:r>
            <a:r>
              <a:rPr lang="fr-FR" dirty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 </a:t>
            </a:r>
            <a:r>
              <a:rPr lang="fr-FR" dirty="0" err="1" smtClean="0"/>
              <a:t>features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6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Attempt terminated if:</a:t>
            </a:r>
          </a:p>
          <a:p>
            <a:pPr lvl="1"/>
            <a:r>
              <a:rPr lang="en-US" dirty="0" smtClean="0"/>
              <a:t>Fall</a:t>
            </a:r>
          </a:p>
          <a:p>
            <a:pPr lvl="1"/>
            <a:r>
              <a:rPr lang="en-US" dirty="0" smtClean="0"/>
              <a:t>Exceed time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unauthorised</a:t>
            </a:r>
            <a:r>
              <a:rPr lang="en-US" dirty="0" smtClean="0"/>
              <a:t> part of the wall (black tape)</a:t>
            </a:r>
          </a:p>
          <a:p>
            <a:pPr lvl="1"/>
            <a:r>
              <a:rPr lang="en-US" dirty="0" smtClean="0"/>
              <a:t>Fail to clip</a:t>
            </a:r>
          </a:p>
          <a:p>
            <a:pPr lvl="1"/>
            <a:r>
              <a:rPr lang="en-US" dirty="0" smtClean="0"/>
              <a:t>Use artificial aid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Scoring is the scoring just before the climber ended in a position that is not allowed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Starting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For qualifier: </a:t>
            </a:r>
            <a:r>
              <a:rPr lang="fr-FR" dirty="0" err="1" smtClean="0"/>
              <a:t>make</a:t>
            </a:r>
            <a:r>
              <a:rPr lang="fr-FR" dirty="0" smtClean="0"/>
              <a:t> sure </a:t>
            </a:r>
            <a:r>
              <a:rPr lang="fr-FR" dirty="0" err="1" smtClean="0"/>
              <a:t>next</a:t>
            </a:r>
            <a:r>
              <a:rPr lang="fr-FR" dirty="0" smtClean="0"/>
              <a:t> one </a:t>
            </a:r>
            <a:r>
              <a:rPr lang="fr-FR" dirty="0" err="1" smtClean="0"/>
              <a:t>ready</a:t>
            </a:r>
            <a:endParaRPr lang="fr-FR" dirty="0" smtClean="0"/>
          </a:p>
          <a:p>
            <a:pPr lvl="1"/>
            <a:r>
              <a:rPr lang="fr-FR" dirty="0" smtClean="0"/>
              <a:t>For final: isolation steward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 for </a:t>
            </a:r>
            <a:r>
              <a:rPr lang="fr-FR" dirty="0" err="1" smtClean="0"/>
              <a:t>it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Observation </a:t>
            </a:r>
            <a:r>
              <a:rPr lang="fr-FR" dirty="0" err="1" smtClean="0"/>
              <a:t>procedure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No </a:t>
            </a:r>
            <a:r>
              <a:rPr lang="fr-FR" dirty="0" err="1" smtClean="0"/>
              <a:t>photography</a:t>
            </a:r>
            <a:endParaRPr lang="fr-FR" dirty="0" smtClean="0"/>
          </a:p>
          <a:p>
            <a:pPr lvl="1"/>
            <a:r>
              <a:rPr lang="fr-FR" dirty="0" err="1" smtClean="0"/>
              <a:t>Drawings</a:t>
            </a:r>
            <a:r>
              <a:rPr lang="fr-FR" dirty="0" smtClean="0"/>
              <a:t> </a:t>
            </a:r>
            <a:r>
              <a:rPr lang="fr-FR" dirty="0" err="1" smtClean="0"/>
              <a:t>authorised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39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Isolation </a:t>
            </a:r>
            <a:r>
              <a:rPr lang="fr-FR" dirty="0" err="1" smtClean="0"/>
              <a:t>rules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No communication </a:t>
            </a:r>
            <a:r>
              <a:rPr lang="fr-FR" dirty="0" err="1" smtClean="0"/>
              <a:t>devices</a:t>
            </a:r>
            <a:endParaRPr lang="fr-FR" dirty="0" smtClean="0"/>
          </a:p>
          <a:p>
            <a:pPr lvl="1"/>
            <a:r>
              <a:rPr lang="fr-FR" dirty="0" err="1" smtClean="0"/>
              <a:t>Opening</a:t>
            </a:r>
            <a:r>
              <a:rPr lang="fr-FR" dirty="0" smtClean="0"/>
              <a:t>/</a:t>
            </a:r>
            <a:r>
              <a:rPr lang="fr-FR" dirty="0" err="1" smtClean="0"/>
              <a:t>Closing</a:t>
            </a:r>
            <a:r>
              <a:rPr lang="fr-FR" dirty="0" smtClean="0"/>
              <a:t> / In/out</a:t>
            </a:r>
          </a:p>
          <a:p>
            <a:pPr lvl="1"/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5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Technical</a:t>
            </a:r>
            <a:r>
              <a:rPr lang="fr-FR" dirty="0" smtClean="0"/>
              <a:t> incident</a:t>
            </a:r>
          </a:p>
          <a:p>
            <a:pPr lvl="1">
              <a:lnSpc>
                <a:spcPct val="150000"/>
              </a:lnSpc>
            </a:pPr>
            <a:r>
              <a:rPr lang="fr-FR" dirty="0" err="1" smtClean="0"/>
              <a:t>Broken</a:t>
            </a:r>
            <a:r>
              <a:rPr lang="fr-FR" dirty="0" smtClean="0"/>
              <a:t> or </a:t>
            </a:r>
            <a:r>
              <a:rPr lang="fr-FR" dirty="0" err="1" smtClean="0"/>
              <a:t>loose</a:t>
            </a:r>
            <a:r>
              <a:rPr lang="fr-FR" dirty="0" smtClean="0"/>
              <a:t> </a:t>
            </a:r>
            <a:r>
              <a:rPr lang="fr-FR" dirty="0" err="1" smtClean="0"/>
              <a:t>hold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smtClean="0"/>
              <a:t>Quickdraw not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positioned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err="1" smtClean="0"/>
              <a:t>Tight</a:t>
            </a:r>
            <a:r>
              <a:rPr lang="fr-FR" dirty="0" smtClean="0"/>
              <a:t> </a:t>
            </a:r>
            <a:r>
              <a:rPr lang="fr-FR" dirty="0" err="1" smtClean="0"/>
              <a:t>rope</a:t>
            </a:r>
            <a:r>
              <a:rPr lang="fr-FR" dirty="0" smtClean="0"/>
              <a:t> </a:t>
            </a:r>
            <a:r>
              <a:rPr lang="fr-FR" dirty="0" err="1" smtClean="0"/>
              <a:t>assisting</a:t>
            </a:r>
            <a:r>
              <a:rPr lang="fr-FR" dirty="0" smtClean="0"/>
              <a:t> or </a:t>
            </a:r>
            <a:r>
              <a:rPr lang="fr-FR" dirty="0" err="1" smtClean="0"/>
              <a:t>causing</a:t>
            </a:r>
            <a:r>
              <a:rPr lang="fr-FR" dirty="0" smtClean="0"/>
              <a:t> a </a:t>
            </a:r>
            <a:r>
              <a:rPr lang="fr-FR" dirty="0" err="1" smtClean="0"/>
              <a:t>problem</a:t>
            </a:r>
            <a:endParaRPr lang="fr-F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dirty="0"/>
              <a:t>	</a:t>
            </a:r>
            <a:r>
              <a:rPr lang="fr-FR" dirty="0" smtClean="0"/>
              <a:t>-&gt;Report to JP/HJ</a:t>
            </a:r>
          </a:p>
          <a:p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12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Documents</a:t>
            </a:r>
          </a:p>
          <a:p>
            <a:r>
              <a:rPr lang="fr-FR" dirty="0" smtClean="0"/>
              <a:t>SCA </a:t>
            </a:r>
            <a:r>
              <a:rPr lang="fr-FR" dirty="0" err="1" smtClean="0"/>
              <a:t>Rules</a:t>
            </a:r>
            <a:endParaRPr lang="fr-FR" dirty="0" smtClean="0"/>
          </a:p>
          <a:p>
            <a:r>
              <a:rPr lang="fr-FR" dirty="0" err="1" smtClean="0"/>
              <a:t>Numbering</a:t>
            </a:r>
            <a:r>
              <a:rPr lang="fr-FR" dirty="0" smtClean="0"/>
              <a:t> </a:t>
            </a:r>
            <a:r>
              <a:rPr lang="fr-FR" dirty="0" err="1" smtClean="0"/>
              <a:t>Holds</a:t>
            </a:r>
            <a:endParaRPr lang="fr-FR" dirty="0" smtClean="0"/>
          </a:p>
          <a:p>
            <a:r>
              <a:rPr lang="fr-FR" dirty="0" smtClean="0"/>
              <a:t>Judge position description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+ </a:t>
            </a:r>
            <a:r>
              <a:rPr lang="en-AU" sz="2000" u="sng" dirty="0" smtClean="0">
                <a:hlinkClick r:id="rId2"/>
              </a:rPr>
              <a:t>http</a:t>
            </a:r>
            <a:r>
              <a:rPr lang="en-AU" sz="2000" u="sng" dirty="0">
                <a:hlinkClick r:id="rId2"/>
              </a:rPr>
              <a:t>://www.youtube.com/watch?v=c9Jcdyj99j8&amp;feature=youtu.be</a:t>
            </a:r>
            <a:endParaRPr lang="en-AU" sz="2000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57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Belayers</a:t>
            </a:r>
            <a:r>
              <a:rPr lang="fr-FR" dirty="0" smtClean="0"/>
              <a:t> briefing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&amp; Route Labelling for </a:t>
            </a:r>
            <a:r>
              <a:rPr lang="fr-FR" dirty="0" err="1" smtClean="0"/>
              <a:t>judges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30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Before the comp</a:t>
            </a:r>
          </a:p>
          <a:p>
            <a:pPr lvl="1"/>
            <a:r>
              <a:rPr lang="en-AU" dirty="0" smtClean="0"/>
              <a:t>Belay device</a:t>
            </a:r>
          </a:p>
          <a:p>
            <a:pPr lvl="1"/>
            <a:r>
              <a:rPr lang="en-AU" dirty="0" smtClean="0"/>
              <a:t>Train stopping falls dynamically</a:t>
            </a:r>
          </a:p>
          <a:p>
            <a:pPr lvl="1"/>
            <a:r>
              <a:rPr lang="fr-FR" dirty="0" smtClean="0"/>
              <a:t>Train </a:t>
            </a:r>
            <a:r>
              <a:rPr lang="fr-FR" dirty="0" err="1" smtClean="0"/>
              <a:t>spotting</a:t>
            </a:r>
            <a:endParaRPr lang="fr-FR" dirty="0" smtClean="0"/>
          </a:p>
          <a:p>
            <a:pPr lvl="1"/>
            <a:r>
              <a:rPr lang="fr-FR" dirty="0" smtClean="0"/>
              <a:t>Train in </a:t>
            </a:r>
            <a:r>
              <a:rPr lang="fr-FR" dirty="0" err="1" smtClean="0"/>
              <a:t>giving</a:t>
            </a:r>
            <a:r>
              <a:rPr lang="fr-FR" dirty="0" smtClean="0"/>
              <a:t> </a:t>
            </a:r>
            <a:r>
              <a:rPr lang="fr-FR" dirty="0" err="1" smtClean="0"/>
              <a:t>slack</a:t>
            </a:r>
            <a:r>
              <a:rPr lang="fr-FR" dirty="0" smtClean="0"/>
              <a:t> out and </a:t>
            </a:r>
            <a:r>
              <a:rPr lang="fr-FR" dirty="0" err="1" smtClean="0"/>
              <a:t>taking</a:t>
            </a:r>
            <a:r>
              <a:rPr lang="fr-FR" dirty="0" smtClean="0"/>
              <a:t> in </a:t>
            </a:r>
            <a:r>
              <a:rPr lang="fr-FR" dirty="0" err="1" smtClean="0"/>
              <a:t>efficiently</a:t>
            </a:r>
            <a:r>
              <a:rPr lang="fr-FR" dirty="0" smtClean="0"/>
              <a:t> and </a:t>
            </a:r>
            <a:r>
              <a:rPr lang="fr-FR" dirty="0" err="1" smtClean="0"/>
              <a:t>safely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59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 the day of the comp</a:t>
            </a:r>
          </a:p>
          <a:p>
            <a:pPr lvl="1"/>
            <a:r>
              <a:rPr lang="fr-FR" dirty="0" smtClean="0"/>
              <a:t>Come to </a:t>
            </a:r>
            <a:r>
              <a:rPr lang="fr-FR" dirty="0"/>
              <a:t>b</a:t>
            </a:r>
            <a:r>
              <a:rPr lang="fr-FR" dirty="0" smtClean="0"/>
              <a:t>riefings (routes allocation)</a:t>
            </a:r>
            <a:endParaRPr lang="en-AU" dirty="0" smtClean="0"/>
          </a:p>
          <a:p>
            <a:pPr lvl="1"/>
            <a:r>
              <a:rPr lang="en-AU" dirty="0" smtClean="0"/>
              <a:t>Get informed about routes (HJ/JP/HRS) about difficult sections, mandatory clip…</a:t>
            </a:r>
          </a:p>
        </p:txBody>
      </p:sp>
    </p:spTree>
    <p:extLst>
      <p:ext uri="{BB962C8B-B14F-4D97-AF65-F5344CB8AC3E}">
        <p14:creationId xmlns:p14="http://schemas.microsoft.com/office/powerpoint/2010/main" val="23951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In the call zone</a:t>
            </a:r>
          </a:p>
          <a:p>
            <a:pPr lvl="1"/>
            <a:r>
              <a:rPr lang="fr-FR" dirty="0" err="1" smtClean="0"/>
              <a:t>Uncoil</a:t>
            </a:r>
            <a:r>
              <a:rPr lang="fr-FR" dirty="0" smtClean="0"/>
              <a:t> the </a:t>
            </a:r>
            <a:r>
              <a:rPr lang="fr-FR" dirty="0" err="1" smtClean="0"/>
              <a:t>rope</a:t>
            </a:r>
            <a:endParaRPr lang="en-AU" dirty="0" smtClean="0"/>
          </a:p>
          <a:p>
            <a:pPr lvl="1"/>
            <a:r>
              <a:rPr lang="en-AU" dirty="0" smtClean="0"/>
              <a:t>Know about pre-clip</a:t>
            </a:r>
          </a:p>
          <a:p>
            <a:pPr lvl="1"/>
            <a:r>
              <a:rPr lang="fr-FR" dirty="0" smtClean="0"/>
              <a:t>Check if </a:t>
            </a:r>
            <a:r>
              <a:rPr lang="fr-FR" dirty="0" err="1" smtClean="0"/>
              <a:t>competitor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(</a:t>
            </a:r>
            <a:r>
              <a:rPr lang="fr-FR" dirty="0" err="1" smtClean="0"/>
              <a:t>Harness</a:t>
            </a:r>
            <a:r>
              <a:rPr lang="fr-FR" dirty="0" smtClean="0"/>
              <a:t> </a:t>
            </a:r>
            <a:r>
              <a:rPr lang="fr-FR" dirty="0" err="1" smtClean="0"/>
              <a:t>tight</a:t>
            </a:r>
            <a:r>
              <a:rPr lang="fr-FR" dirty="0" smtClean="0"/>
              <a:t> + figure 8 + stopper </a:t>
            </a:r>
            <a:r>
              <a:rPr lang="fr-FR" dirty="0" err="1" smtClean="0"/>
              <a:t>knot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Check bib </a:t>
            </a:r>
            <a:r>
              <a:rPr lang="fr-FR" dirty="0" err="1" smtClean="0"/>
              <a:t>number</a:t>
            </a:r>
            <a:endParaRPr lang="fr-FR" dirty="0" smtClean="0"/>
          </a:p>
          <a:p>
            <a:pPr lvl="1"/>
            <a:r>
              <a:rPr lang="fr-FR" dirty="0" err="1" smtClean="0"/>
              <a:t>Attach</a:t>
            </a:r>
            <a:r>
              <a:rPr lang="fr-FR" dirty="0" smtClean="0"/>
              <a:t> </a:t>
            </a:r>
            <a:r>
              <a:rPr lang="fr-FR" dirty="0" err="1" smtClean="0"/>
              <a:t>belay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r>
              <a:rPr lang="fr-FR" dirty="0" smtClean="0"/>
              <a:t> to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harness</a:t>
            </a:r>
            <a:endParaRPr lang="fr-FR" dirty="0"/>
          </a:p>
          <a:p>
            <a:pPr lvl="1"/>
            <a:r>
              <a:rPr lang="fr-FR" dirty="0" err="1" smtClean="0"/>
              <a:t>Leave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route </a:t>
            </a:r>
            <a:r>
              <a:rPr lang="fr-FR" dirty="0" err="1" smtClean="0"/>
              <a:t>is</a:t>
            </a:r>
            <a:r>
              <a:rPr lang="fr-FR" dirty="0" smtClean="0"/>
              <a:t> free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308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Organisation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Rules</a:t>
            </a:r>
            <a:r>
              <a:rPr lang="fr-FR" dirty="0" smtClean="0"/>
              <a:t> Briefing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Belayers</a:t>
            </a:r>
            <a:r>
              <a:rPr lang="fr-FR" dirty="0" smtClean="0"/>
              <a:t> briefing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Belayers</a:t>
            </a:r>
            <a:r>
              <a:rPr lang="fr-FR" dirty="0" smtClean="0"/>
              <a:t> training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8125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AU" dirty="0" smtClean="0"/>
              <a:t>While belaying</a:t>
            </a:r>
          </a:p>
          <a:p>
            <a:pPr lvl="1"/>
            <a:r>
              <a:rPr lang="fr-FR" dirty="0" err="1" smtClean="0"/>
              <a:t>Rope</a:t>
            </a:r>
            <a:r>
              <a:rPr lang="fr-FR" dirty="0" smtClean="0"/>
              <a:t> on good </a:t>
            </a:r>
            <a:r>
              <a:rPr lang="fr-FR" dirty="0" err="1" smtClean="0"/>
              <a:t>side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endParaRPr lang="fr-FR" dirty="0" smtClean="0"/>
          </a:p>
          <a:p>
            <a:pPr lvl="1"/>
            <a:r>
              <a:rPr lang="fr-FR" dirty="0" smtClean="0"/>
              <a:t>Position on </a:t>
            </a:r>
            <a:r>
              <a:rPr lang="fr-FR" dirty="0" err="1" smtClean="0"/>
              <a:t>floor</a:t>
            </a:r>
            <a:endParaRPr lang="fr-FR" dirty="0" smtClean="0"/>
          </a:p>
          <a:p>
            <a:pPr lvl="1"/>
            <a:r>
              <a:rPr lang="fr-FR" dirty="0" err="1" smtClean="0"/>
              <a:t>Slack</a:t>
            </a:r>
            <a:r>
              <a:rPr lang="fr-FR" dirty="0" smtClean="0"/>
              <a:t> Management</a:t>
            </a:r>
          </a:p>
          <a:p>
            <a:pPr lvl="1"/>
            <a:r>
              <a:rPr lang="fr-FR" dirty="0" err="1" smtClean="0"/>
              <a:t>Ready</a:t>
            </a:r>
            <a:r>
              <a:rPr lang="fr-FR" dirty="0" smtClean="0"/>
              <a:t> for </a:t>
            </a:r>
            <a:r>
              <a:rPr lang="fr-FR" dirty="0" err="1" smtClean="0"/>
              <a:t>giving</a:t>
            </a:r>
            <a:r>
              <a:rPr lang="fr-FR" dirty="0" smtClean="0"/>
              <a:t> </a:t>
            </a:r>
            <a:r>
              <a:rPr lang="fr-FR" dirty="0" err="1" smtClean="0"/>
              <a:t>slack</a:t>
            </a:r>
            <a:r>
              <a:rPr lang="fr-FR" dirty="0" smtClean="0"/>
              <a:t> (2 clips…)</a:t>
            </a:r>
          </a:p>
          <a:p>
            <a:pPr lvl="1"/>
            <a:r>
              <a:rPr lang="fr-FR" dirty="0" smtClean="0"/>
              <a:t>Watch </a:t>
            </a:r>
            <a:r>
              <a:rPr lang="fr-FR" dirty="0" err="1" smtClean="0"/>
              <a:t>indicator</a:t>
            </a:r>
            <a:r>
              <a:rPr lang="fr-FR" dirty="0" smtClean="0"/>
              <a:t> of </a:t>
            </a:r>
            <a:r>
              <a:rPr lang="fr-FR" dirty="0" err="1" smtClean="0"/>
              <a:t>fall</a:t>
            </a:r>
            <a:endParaRPr lang="fr-FR" dirty="0" smtClean="0"/>
          </a:p>
          <a:p>
            <a:pPr lvl="1"/>
            <a:r>
              <a:rPr lang="fr-FR" dirty="0" err="1" smtClean="0"/>
              <a:t>Absorb</a:t>
            </a:r>
            <a:r>
              <a:rPr lang="fr-FR" dirty="0" smtClean="0"/>
              <a:t> </a:t>
            </a:r>
            <a:r>
              <a:rPr lang="fr-FR" dirty="0" err="1" smtClean="0"/>
              <a:t>fall</a:t>
            </a:r>
            <a:r>
              <a:rPr lang="fr-FR" dirty="0" smtClean="0"/>
              <a:t> </a:t>
            </a:r>
            <a:r>
              <a:rPr lang="fr-FR" dirty="0" err="1" smtClean="0"/>
              <a:t>dynamically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safely</a:t>
            </a:r>
            <a:endParaRPr lang="fr-FR" dirty="0" smtClean="0"/>
          </a:p>
          <a:p>
            <a:pPr lvl="1"/>
            <a:r>
              <a:rPr lang="fr-FR" dirty="0" smtClean="0"/>
              <a:t>Do not encourage a </a:t>
            </a:r>
            <a:r>
              <a:rPr lang="fr-FR" dirty="0" err="1" smtClean="0"/>
              <a:t>climber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598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AU" dirty="0" smtClean="0"/>
              <a:t>After the attempt</a:t>
            </a:r>
          </a:p>
          <a:p>
            <a:pPr lvl="1"/>
            <a:r>
              <a:rPr lang="en-AU" dirty="0" smtClean="0"/>
              <a:t>Pull the rope</a:t>
            </a:r>
          </a:p>
          <a:p>
            <a:pPr lvl="1"/>
            <a:r>
              <a:rPr lang="en-AU" dirty="0" smtClean="0"/>
              <a:t>Show to competitor where to go</a:t>
            </a:r>
          </a:p>
        </p:txBody>
      </p:sp>
    </p:spTree>
    <p:extLst>
      <p:ext uri="{BB962C8B-B14F-4D97-AF65-F5344CB8AC3E}">
        <p14:creationId xmlns:p14="http://schemas.microsoft.com/office/powerpoint/2010/main" val="24598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3. </a:t>
            </a:r>
            <a:r>
              <a:rPr lang="fr-FR" sz="3600" dirty="0" err="1" smtClean="0"/>
              <a:t>Belayers</a:t>
            </a:r>
            <a:r>
              <a:rPr lang="fr-FR" sz="3600" dirty="0" smtClean="0"/>
              <a:t> 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Documents</a:t>
            </a:r>
          </a:p>
          <a:p>
            <a:r>
              <a:rPr lang="fr-FR" dirty="0" smtClean="0"/>
              <a:t>SCA </a:t>
            </a:r>
            <a:r>
              <a:rPr lang="fr-FR" dirty="0" err="1" smtClean="0"/>
              <a:t>Belaying</a:t>
            </a:r>
            <a:r>
              <a:rPr lang="fr-FR" dirty="0" smtClean="0"/>
              <a:t> Policy</a:t>
            </a:r>
          </a:p>
          <a:p>
            <a:r>
              <a:rPr lang="fr-FR" dirty="0" err="1" smtClean="0"/>
              <a:t>Belayers</a:t>
            </a:r>
            <a:r>
              <a:rPr lang="fr-FR" dirty="0" smtClean="0"/>
              <a:t> Job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202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organisation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1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1. General organisation</a:t>
            </a:r>
            <a:endParaRPr lang="en-AU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99919"/>
              </p:ext>
            </p:extLst>
          </p:nvPr>
        </p:nvGraphicFramePr>
        <p:xfrm>
          <a:off x="533400" y="9906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1149436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The organisation team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174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1. General organisation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066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The </a:t>
            </a:r>
            <a:r>
              <a:rPr lang="fr-FR" sz="3200" dirty="0" err="1" smtClean="0"/>
              <a:t>competition</a:t>
            </a:r>
            <a:endParaRPr lang="en-AU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391400" cy="3962399"/>
          </a:xfrm>
        </p:spPr>
        <p:txBody>
          <a:bodyPr>
            <a:normAutofit/>
          </a:bodyPr>
          <a:lstStyle/>
          <a:p>
            <a:r>
              <a:rPr lang="fr-FR" dirty="0" smtClean="0"/>
              <a:t>2 </a:t>
            </a:r>
            <a:r>
              <a:rPr lang="fr-FR" dirty="0" err="1" smtClean="0"/>
              <a:t>qualifiers</a:t>
            </a:r>
            <a:r>
              <a:rPr lang="fr-FR" dirty="0" smtClean="0"/>
              <a:t> « flash » / 1 final « onsight »</a:t>
            </a:r>
          </a:p>
          <a:p>
            <a:endParaRPr lang="fr-FR" dirty="0"/>
          </a:p>
          <a:p>
            <a:r>
              <a:rPr lang="fr-FR" dirty="0" smtClean="0"/>
              <a:t>All </a:t>
            </a:r>
            <a:r>
              <a:rPr lang="fr-FR" dirty="0" err="1" smtClean="0"/>
              <a:t>walls</a:t>
            </a:r>
            <a:r>
              <a:rPr lang="fr-FR" dirty="0" smtClean="0"/>
              <a:t> clean</a:t>
            </a:r>
          </a:p>
          <a:p>
            <a:endParaRPr lang="fr-FR" dirty="0"/>
          </a:p>
          <a:p>
            <a:r>
              <a:rPr lang="fr-FR" dirty="0" smtClean="0"/>
              <a:t>Top </a:t>
            </a:r>
            <a:r>
              <a:rPr lang="fr-FR" dirty="0" err="1" smtClean="0"/>
              <a:t>Rope</a:t>
            </a:r>
            <a:r>
              <a:rPr lang="fr-FR" dirty="0" smtClean="0"/>
              <a:t>: </a:t>
            </a:r>
            <a:r>
              <a:rPr lang="fr-FR" dirty="0" err="1"/>
              <a:t>Y</a:t>
            </a:r>
            <a:r>
              <a:rPr lang="fr-FR" dirty="0" err="1" smtClean="0"/>
              <a:t>outh</a:t>
            </a:r>
            <a:r>
              <a:rPr lang="fr-FR" dirty="0" smtClean="0"/>
              <a:t> C and D and Open C</a:t>
            </a:r>
          </a:p>
          <a:p>
            <a:r>
              <a:rPr lang="fr-FR" dirty="0" smtClean="0"/>
              <a:t>Lead: All </a:t>
            </a:r>
            <a:r>
              <a:rPr lang="fr-FR" dirty="0" err="1" smtClean="0"/>
              <a:t>others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34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1. General organisation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066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/>
              <a:t>Timetable</a:t>
            </a:r>
            <a:endParaRPr lang="en-A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51575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0800 - Youth categories registration opens </a:t>
            </a:r>
            <a:endParaRPr lang="en-AU" dirty="0" smtClean="0"/>
          </a:p>
          <a:p>
            <a:r>
              <a:rPr lang="en-AU" b="1" u="sng" dirty="0" smtClean="0"/>
              <a:t>0830 </a:t>
            </a:r>
            <a:r>
              <a:rPr lang="en-AU" b="1" u="sng" dirty="0"/>
              <a:t>- Officials briefed and </a:t>
            </a:r>
            <a:r>
              <a:rPr lang="en-AU" b="1" u="sng" dirty="0" smtClean="0"/>
              <a:t>organised</a:t>
            </a:r>
          </a:p>
          <a:p>
            <a:r>
              <a:rPr lang="en-AU" dirty="0" smtClean="0"/>
              <a:t>0845 </a:t>
            </a:r>
            <a:r>
              <a:rPr lang="en-AU" dirty="0"/>
              <a:t>- Youth categories </a:t>
            </a:r>
            <a:r>
              <a:rPr lang="en-AU" dirty="0" smtClean="0"/>
              <a:t>briefing</a:t>
            </a:r>
          </a:p>
          <a:p>
            <a:r>
              <a:rPr lang="en-AU" dirty="0" smtClean="0"/>
              <a:t>0900 </a:t>
            </a:r>
            <a:r>
              <a:rPr lang="en-AU" dirty="0"/>
              <a:t>- Youth categories </a:t>
            </a:r>
            <a:r>
              <a:rPr lang="en-AU" dirty="0" smtClean="0"/>
              <a:t>Qualifications</a:t>
            </a:r>
          </a:p>
          <a:p>
            <a:r>
              <a:rPr lang="en-AU" dirty="0" smtClean="0"/>
              <a:t>1200 </a:t>
            </a:r>
            <a:r>
              <a:rPr lang="en-AU" dirty="0"/>
              <a:t>- Youth qualification </a:t>
            </a:r>
            <a:r>
              <a:rPr lang="en-AU" dirty="0" smtClean="0"/>
              <a:t>results</a:t>
            </a:r>
          </a:p>
          <a:p>
            <a:r>
              <a:rPr lang="en-AU" dirty="0" smtClean="0"/>
              <a:t>1220 </a:t>
            </a:r>
            <a:r>
              <a:rPr lang="en-AU" dirty="0"/>
              <a:t>- Youth </a:t>
            </a:r>
            <a:r>
              <a:rPr lang="en-AU" dirty="0" smtClean="0"/>
              <a:t>finals</a:t>
            </a:r>
          </a:p>
          <a:p>
            <a:r>
              <a:rPr lang="en-AU" dirty="0"/>
              <a:t>1</a:t>
            </a:r>
            <a:r>
              <a:rPr lang="en-AU" dirty="0" smtClean="0"/>
              <a:t>330 </a:t>
            </a:r>
            <a:r>
              <a:rPr lang="en-AU" dirty="0"/>
              <a:t>- Youth presentations </a:t>
            </a:r>
            <a:endParaRPr lang="en-AU" dirty="0" smtClean="0"/>
          </a:p>
          <a:p>
            <a:r>
              <a:rPr lang="en-AU" dirty="0" smtClean="0"/>
              <a:t>1330 </a:t>
            </a:r>
            <a:r>
              <a:rPr lang="en-AU" dirty="0"/>
              <a:t>- Open categories registration </a:t>
            </a:r>
            <a:r>
              <a:rPr lang="en-AU" dirty="0" smtClean="0"/>
              <a:t>opens</a:t>
            </a:r>
          </a:p>
          <a:p>
            <a:r>
              <a:rPr lang="en-AU" b="1" u="sng" dirty="0" smtClean="0"/>
              <a:t>1345 -  </a:t>
            </a:r>
            <a:r>
              <a:rPr lang="en-AU" b="1" u="sng" dirty="0"/>
              <a:t>Officials briefed and </a:t>
            </a:r>
            <a:r>
              <a:rPr lang="en-AU" b="1" u="sng" dirty="0" smtClean="0"/>
              <a:t>organised</a:t>
            </a:r>
          </a:p>
          <a:p>
            <a:r>
              <a:rPr lang="en-AU" dirty="0" smtClean="0"/>
              <a:t>1400 </a:t>
            </a:r>
            <a:r>
              <a:rPr lang="en-AU" dirty="0"/>
              <a:t>- Open categories briefing </a:t>
            </a:r>
            <a:endParaRPr lang="en-AU" dirty="0" smtClean="0"/>
          </a:p>
          <a:p>
            <a:r>
              <a:rPr lang="en-AU" dirty="0" smtClean="0"/>
              <a:t>1430 </a:t>
            </a:r>
            <a:r>
              <a:rPr lang="en-AU" dirty="0"/>
              <a:t>- Open categories Qualifications </a:t>
            </a:r>
            <a:endParaRPr lang="en-AU" dirty="0" smtClean="0"/>
          </a:p>
          <a:p>
            <a:r>
              <a:rPr lang="en-AU" dirty="0" smtClean="0"/>
              <a:t>1730 </a:t>
            </a:r>
            <a:r>
              <a:rPr lang="en-AU" dirty="0"/>
              <a:t>- Open qualification results </a:t>
            </a:r>
            <a:endParaRPr lang="en-AU" dirty="0" smtClean="0"/>
          </a:p>
          <a:p>
            <a:r>
              <a:rPr lang="en-AU" dirty="0" smtClean="0"/>
              <a:t>1800 </a:t>
            </a:r>
            <a:r>
              <a:rPr lang="en-AU" dirty="0"/>
              <a:t>- Open finals </a:t>
            </a:r>
            <a:endParaRPr lang="en-AU" dirty="0" smtClean="0"/>
          </a:p>
          <a:p>
            <a:r>
              <a:rPr lang="en-AU" dirty="0" smtClean="0"/>
              <a:t>1930 </a:t>
            </a:r>
            <a:r>
              <a:rPr lang="en-AU" dirty="0"/>
              <a:t>- Open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9536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Rules briefing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6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Scoring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TOP (last </a:t>
            </a:r>
            <a:r>
              <a:rPr lang="fr-FR" dirty="0" err="1" smtClean="0"/>
              <a:t>draw</a:t>
            </a:r>
            <a:r>
              <a:rPr lang="fr-FR" dirty="0" smtClean="0"/>
              <a:t>!) or points on route </a:t>
            </a:r>
            <a:r>
              <a:rPr lang="fr-FR" dirty="0" err="1" smtClean="0"/>
              <a:t>map</a:t>
            </a:r>
            <a:endParaRPr lang="fr-FR" dirty="0" smtClean="0"/>
          </a:p>
          <a:p>
            <a:pPr marL="457200" lvl="1" indent="0">
              <a:buNone/>
            </a:pPr>
            <a:r>
              <a:rPr lang="fr-FR" sz="2200" dirty="0" smtClean="0"/>
              <a:t>(</a:t>
            </a:r>
            <a:r>
              <a:rPr lang="fr-FR" sz="2200" dirty="0" err="1" smtClean="0"/>
              <a:t>see</a:t>
            </a:r>
            <a:r>
              <a:rPr lang="fr-FR" sz="2200" dirty="0" smtClean="0"/>
              <a:t> SCA </a:t>
            </a:r>
            <a:r>
              <a:rPr lang="fr-FR" sz="2200" dirty="0" err="1"/>
              <a:t>C</a:t>
            </a:r>
            <a:r>
              <a:rPr lang="fr-FR" sz="2200" dirty="0" err="1" smtClean="0"/>
              <a:t>ompetition</a:t>
            </a:r>
            <a:r>
              <a:rPr lang="fr-FR" sz="2200" dirty="0" smtClean="0"/>
              <a:t> </a:t>
            </a:r>
            <a:r>
              <a:rPr lang="fr-FR" sz="2200" dirty="0" err="1"/>
              <a:t>R</a:t>
            </a:r>
            <a:r>
              <a:rPr lang="fr-FR" sz="2200" dirty="0" err="1" smtClean="0"/>
              <a:t>ules</a:t>
            </a:r>
            <a:r>
              <a:rPr lang="fr-FR" sz="2200" dirty="0" smtClean="0"/>
              <a:t> - Lead)</a:t>
            </a:r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,5?</a:t>
            </a:r>
          </a:p>
          <a:p>
            <a:pPr lvl="1"/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controlled</a:t>
            </a:r>
            <a:r>
              <a:rPr lang="fr-FR" dirty="0" smtClean="0"/>
              <a:t>/</a:t>
            </a:r>
            <a:r>
              <a:rPr lang="fr-FR" dirty="0" err="1" smtClean="0"/>
              <a:t>used</a:t>
            </a:r>
            <a:endParaRPr lang="fr-FR" dirty="0" smtClean="0"/>
          </a:p>
          <a:p>
            <a:pPr lvl="1"/>
            <a:r>
              <a:rPr lang="fr-FR" dirty="0" smtClean="0"/>
              <a:t>Timing:</a:t>
            </a:r>
          </a:p>
          <a:p>
            <a:pPr lvl="2"/>
            <a:r>
              <a:rPr lang="fr-FR" dirty="0" smtClean="0"/>
              <a:t>40s to </a:t>
            </a:r>
            <a:r>
              <a:rPr lang="fr-FR" dirty="0" err="1" smtClean="0"/>
              <a:t>start</a:t>
            </a:r>
            <a:endParaRPr lang="fr-FR" dirty="0" smtClean="0"/>
          </a:p>
          <a:p>
            <a:pPr lvl="2"/>
            <a:r>
              <a:rPr lang="fr-FR" dirty="0"/>
              <a:t>6</a:t>
            </a:r>
            <a:r>
              <a:rPr lang="fr-FR" dirty="0" smtClean="0"/>
              <a:t> min qualifier (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all part of body </a:t>
            </a:r>
            <a:r>
              <a:rPr lang="fr-FR" dirty="0" err="1" smtClean="0"/>
              <a:t>leave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r>
              <a:rPr lang="fr-FR" dirty="0" smtClean="0"/>
              <a:t>)</a:t>
            </a:r>
          </a:p>
          <a:p>
            <a:pPr lvl="2"/>
            <a:r>
              <a:rPr lang="fr-FR" dirty="0"/>
              <a:t>8</a:t>
            </a:r>
            <a:r>
              <a:rPr lang="fr-FR" dirty="0" smtClean="0"/>
              <a:t> min final</a:t>
            </a:r>
          </a:p>
          <a:p>
            <a:pPr lvl="1"/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18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/>
              <a:t>2</a:t>
            </a:r>
            <a:r>
              <a:rPr lang="fr-FR" sz="3600" dirty="0" smtClean="0"/>
              <a:t>. </a:t>
            </a:r>
            <a:r>
              <a:rPr lang="fr-FR" sz="3600" dirty="0" err="1" smtClean="0"/>
              <a:t>Rules</a:t>
            </a:r>
            <a:r>
              <a:rPr lang="fr-FR" sz="3600" dirty="0"/>
              <a:t> </a:t>
            </a:r>
            <a:r>
              <a:rPr lang="fr-FR" sz="3600" dirty="0" smtClean="0"/>
              <a:t>Briefing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climbing</a:t>
            </a:r>
            <a:r>
              <a:rPr lang="fr-FR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Clip all </a:t>
            </a:r>
            <a:r>
              <a:rPr lang="fr-FR" dirty="0" err="1" smtClean="0"/>
              <a:t>draws</a:t>
            </a:r>
            <a:r>
              <a:rPr lang="fr-FR" dirty="0" smtClean="0"/>
              <a:t>     -&gt; </a:t>
            </a:r>
            <a:r>
              <a:rPr lang="fr-FR" dirty="0" err="1" smtClean="0"/>
              <a:t>Procedure</a:t>
            </a:r>
            <a:r>
              <a:rPr lang="fr-FR" dirty="0" smtClean="0"/>
              <a:t> if </a:t>
            </a:r>
            <a:r>
              <a:rPr lang="fr-FR" dirty="0" err="1" smtClean="0"/>
              <a:t>missing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smtClean="0"/>
              <a:t>Can back clip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Can do a Z clip but </a:t>
            </a:r>
            <a:r>
              <a:rPr lang="fr-FR" dirty="0" err="1" smtClean="0"/>
              <a:t>need</a:t>
            </a:r>
            <a:r>
              <a:rPr lang="fr-FR" dirty="0" smtClean="0"/>
              <a:t> to correct </a:t>
            </a:r>
            <a:r>
              <a:rPr lang="fr-FR" dirty="0" err="1" smtClean="0"/>
              <a:t>it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err="1" smtClean="0"/>
              <a:t>Special</a:t>
            </a:r>
            <a:r>
              <a:rPr lang="fr-FR" dirty="0" smtClean="0"/>
              <a:t> clip?</a:t>
            </a:r>
          </a:p>
          <a:p>
            <a:pPr lvl="1"/>
            <a:endParaRPr lang="fr-FR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58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582</Words>
  <Application>Microsoft Office PowerPoint</Application>
  <PresentationFormat>On-screen Show (4:3)</PresentationFormat>
  <Paragraphs>158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Briefing Judges and Belayers         </vt:lpstr>
      <vt:lpstr>Agenda</vt:lpstr>
      <vt:lpstr>General organisation</vt:lpstr>
      <vt:lpstr>1. General organisation</vt:lpstr>
      <vt:lpstr>1. General organisation</vt:lpstr>
      <vt:lpstr>1. General organisation</vt:lpstr>
      <vt:lpstr>Rules briefing</vt:lpstr>
      <vt:lpstr>2. Rules Briefing</vt:lpstr>
      <vt:lpstr>2. Rules Briefing</vt:lpstr>
      <vt:lpstr>2. Rules Briefing</vt:lpstr>
      <vt:lpstr>2. Rules Briefing</vt:lpstr>
      <vt:lpstr>2. Rules Briefing</vt:lpstr>
      <vt:lpstr>2. Rules Briefing</vt:lpstr>
      <vt:lpstr>2. Rules Briefing</vt:lpstr>
      <vt:lpstr>2. Rules Briefing</vt:lpstr>
      <vt:lpstr>Belayers briefing  &amp; Route Labelling for judges</vt:lpstr>
      <vt:lpstr>3. Belayers briefing</vt:lpstr>
      <vt:lpstr>3. Belayers briefing</vt:lpstr>
      <vt:lpstr>3. Belayers briefing</vt:lpstr>
      <vt:lpstr>3. Belayers briefing</vt:lpstr>
      <vt:lpstr>3. Belayers briefing</vt:lpstr>
      <vt:lpstr>3. Belayers briefing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Setters Meeting  14-05-2012</dc:title>
  <dc:creator>Soumroro</dc:creator>
  <cp:lastModifiedBy>Soumroro</cp:lastModifiedBy>
  <cp:revision>61</cp:revision>
  <dcterms:created xsi:type="dcterms:W3CDTF">2006-08-16T00:00:00Z</dcterms:created>
  <dcterms:modified xsi:type="dcterms:W3CDTF">2015-12-02T05:40:30Z</dcterms:modified>
</cp:coreProperties>
</file>